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733" r:id="rId2"/>
    <p:sldMasterId id="2147483741" r:id="rId3"/>
    <p:sldMasterId id="2147483786" r:id="rId4"/>
    <p:sldMasterId id="2147483792" r:id="rId5"/>
    <p:sldMasterId id="2147483805" r:id="rId6"/>
    <p:sldMasterId id="2147483822" r:id="rId7"/>
    <p:sldMasterId id="2147483834" r:id="rId8"/>
  </p:sldMasterIdLst>
  <p:notesMasterIdLst>
    <p:notesMasterId r:id="rId74"/>
  </p:notesMasterIdLst>
  <p:handoutMasterIdLst>
    <p:handoutMasterId r:id="rId75"/>
  </p:handoutMasterIdLst>
  <p:sldIdLst>
    <p:sldId id="2777" r:id="rId9"/>
    <p:sldId id="2758" r:id="rId10"/>
    <p:sldId id="3067" r:id="rId11"/>
    <p:sldId id="2775" r:id="rId12"/>
    <p:sldId id="2767" r:id="rId13"/>
    <p:sldId id="3068" r:id="rId14"/>
    <p:sldId id="2769" r:id="rId15"/>
    <p:sldId id="3069" r:id="rId16"/>
    <p:sldId id="2759" r:id="rId17"/>
    <p:sldId id="3053" r:id="rId18"/>
    <p:sldId id="3059" r:id="rId19"/>
    <p:sldId id="2776" r:id="rId20"/>
    <p:sldId id="3070" r:id="rId21"/>
    <p:sldId id="2760" r:id="rId22"/>
    <p:sldId id="2761" r:id="rId23"/>
    <p:sldId id="3074" r:id="rId24"/>
    <p:sldId id="3075" r:id="rId25"/>
    <p:sldId id="3076" r:id="rId26"/>
    <p:sldId id="2751" r:id="rId27"/>
    <p:sldId id="3073" r:id="rId28"/>
    <p:sldId id="516" r:id="rId29"/>
    <p:sldId id="353" r:id="rId30"/>
    <p:sldId id="354" r:id="rId31"/>
    <p:sldId id="351" r:id="rId32"/>
    <p:sldId id="597" r:id="rId33"/>
    <p:sldId id="2441" r:id="rId34"/>
    <p:sldId id="3063" r:id="rId35"/>
    <p:sldId id="3065" r:id="rId36"/>
    <p:sldId id="3064" r:id="rId37"/>
    <p:sldId id="598" r:id="rId38"/>
    <p:sldId id="599" r:id="rId39"/>
    <p:sldId id="600" r:id="rId40"/>
    <p:sldId id="603" r:id="rId41"/>
    <p:sldId id="3061" r:id="rId42"/>
    <p:sldId id="3062" r:id="rId43"/>
    <p:sldId id="2967" r:id="rId44"/>
    <p:sldId id="2968" r:id="rId45"/>
    <p:sldId id="2969" r:id="rId46"/>
    <p:sldId id="2970" r:id="rId47"/>
    <p:sldId id="2448" r:id="rId48"/>
    <p:sldId id="2714" r:id="rId49"/>
    <p:sldId id="2439" r:id="rId50"/>
    <p:sldId id="2762" r:id="rId51"/>
    <p:sldId id="2765" r:id="rId52"/>
    <p:sldId id="2771" r:id="rId53"/>
    <p:sldId id="2768" r:id="rId54"/>
    <p:sldId id="2770" r:id="rId55"/>
    <p:sldId id="2239" r:id="rId56"/>
    <p:sldId id="2435" r:id="rId57"/>
    <p:sldId id="2437" r:id="rId58"/>
    <p:sldId id="2961" r:id="rId59"/>
    <p:sldId id="2547" r:id="rId60"/>
    <p:sldId id="3038" r:id="rId61"/>
    <p:sldId id="2641" r:id="rId62"/>
    <p:sldId id="2764" r:id="rId63"/>
    <p:sldId id="3040" r:id="rId64"/>
    <p:sldId id="1262" r:id="rId65"/>
    <p:sldId id="2451" r:id="rId66"/>
    <p:sldId id="3039" r:id="rId67"/>
    <p:sldId id="1473" r:id="rId68"/>
    <p:sldId id="2719" r:id="rId69"/>
    <p:sldId id="2717" r:id="rId70"/>
    <p:sldId id="2718" r:id="rId71"/>
    <p:sldId id="2723" r:id="rId72"/>
    <p:sldId id="1384" r:id="rId73"/>
  </p:sldIdLst>
  <p:sldSz cx="9144000" cy="6858000" type="screen4x3"/>
  <p:notesSz cx="6934200" cy="9120188"/>
  <p:defaultTextStyle>
    <a:defPPr>
      <a:defRPr lang="en-CA"/>
    </a:defPPr>
    <a:lvl1pPr algn="r" rtl="0" fontAlgn="base">
      <a:spcBef>
        <a:spcPct val="0"/>
      </a:spcBef>
      <a:spcAft>
        <a:spcPct val="0"/>
      </a:spcAft>
      <a:defRPr sz="3200" kern="1200">
        <a:solidFill>
          <a:schemeClr val="tx1"/>
        </a:solidFill>
        <a:latin typeface="Times New Roman" pitchFamily="18" charset="0"/>
        <a:ea typeface="+mn-ea"/>
        <a:cs typeface="+mn-cs"/>
      </a:defRPr>
    </a:lvl1pPr>
    <a:lvl2pPr marL="457200" algn="r" rtl="0" fontAlgn="base">
      <a:spcBef>
        <a:spcPct val="0"/>
      </a:spcBef>
      <a:spcAft>
        <a:spcPct val="0"/>
      </a:spcAft>
      <a:defRPr sz="3200" kern="1200">
        <a:solidFill>
          <a:schemeClr val="tx1"/>
        </a:solidFill>
        <a:latin typeface="Times New Roman" pitchFamily="18" charset="0"/>
        <a:ea typeface="+mn-ea"/>
        <a:cs typeface="+mn-cs"/>
      </a:defRPr>
    </a:lvl2pPr>
    <a:lvl3pPr marL="914400" algn="r" rtl="0" fontAlgn="base">
      <a:spcBef>
        <a:spcPct val="0"/>
      </a:spcBef>
      <a:spcAft>
        <a:spcPct val="0"/>
      </a:spcAft>
      <a:defRPr sz="3200" kern="1200">
        <a:solidFill>
          <a:schemeClr val="tx1"/>
        </a:solidFill>
        <a:latin typeface="Times New Roman" pitchFamily="18" charset="0"/>
        <a:ea typeface="+mn-ea"/>
        <a:cs typeface="+mn-cs"/>
      </a:defRPr>
    </a:lvl3pPr>
    <a:lvl4pPr marL="1371600" algn="r" rtl="0" fontAlgn="base">
      <a:spcBef>
        <a:spcPct val="0"/>
      </a:spcBef>
      <a:spcAft>
        <a:spcPct val="0"/>
      </a:spcAft>
      <a:defRPr sz="3200" kern="1200">
        <a:solidFill>
          <a:schemeClr val="tx1"/>
        </a:solidFill>
        <a:latin typeface="Times New Roman" pitchFamily="18" charset="0"/>
        <a:ea typeface="+mn-ea"/>
        <a:cs typeface="+mn-cs"/>
      </a:defRPr>
    </a:lvl4pPr>
    <a:lvl5pPr marL="1828800" algn="r"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33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66FF66"/>
    <a:srgbClr val="FFFFFF"/>
    <a:srgbClr val="000066"/>
    <a:srgbClr val="D9D9D9"/>
    <a:srgbClr val="D60093"/>
    <a:srgbClr val="FF9900"/>
    <a:srgbClr val="FFDECB"/>
    <a:srgbClr val="996600"/>
    <a:srgbClr val="4D02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36" autoAdjust="0"/>
    <p:restoredTop sz="94571" autoAdjust="0"/>
  </p:normalViewPr>
  <p:slideViewPr>
    <p:cSldViewPr>
      <p:cViewPr varScale="1">
        <p:scale>
          <a:sx n="48" d="100"/>
          <a:sy n="48" d="100"/>
        </p:scale>
        <p:origin x="60" y="378"/>
      </p:cViewPr>
      <p:guideLst>
        <p:guide orient="horz" pos="33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s>
</file>

<file path=ppt/_rels/viewProps.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Edmonds" userId="a8785b683ef20e23" providerId="LiveId" clId="{731C7CF0-E149-4CE9-8A44-231225A1B0E0}"/>
    <pc:docChg chg="custSel modSld sldOrd">
      <pc:chgData name="Jeff Edmonds" userId="a8785b683ef20e23" providerId="LiveId" clId="{731C7CF0-E149-4CE9-8A44-231225A1B0E0}" dt="2021-11-27T15:42:34.106" v="55" actId="478"/>
      <pc:docMkLst>
        <pc:docMk/>
      </pc:docMkLst>
      <pc:sldChg chg="addSp delSp modSp mod ord modAnim">
        <pc:chgData name="Jeff Edmonds" userId="a8785b683ef20e23" providerId="LiveId" clId="{731C7CF0-E149-4CE9-8A44-231225A1B0E0}" dt="2021-11-27T15:42:34.106" v="55" actId="478"/>
        <pc:sldMkLst>
          <pc:docMk/>
          <pc:sldMk cId="1433873950" sldId="2771"/>
        </pc:sldMkLst>
        <pc:spChg chg="mod">
          <ac:chgData name="Jeff Edmonds" userId="a8785b683ef20e23" providerId="LiveId" clId="{731C7CF0-E149-4CE9-8A44-231225A1B0E0}" dt="2021-11-27T15:40:24.880" v="48" actId="14100"/>
          <ac:spMkLst>
            <pc:docMk/>
            <pc:sldMk cId="1433873950" sldId="2771"/>
            <ac:spMk id="24" creationId="{930461B9-202A-465E-8C13-F0EEAA6B2148}"/>
          </ac:spMkLst>
        </pc:spChg>
        <pc:grpChg chg="del">
          <ac:chgData name="Jeff Edmonds" userId="a8785b683ef20e23" providerId="LiveId" clId="{731C7CF0-E149-4CE9-8A44-231225A1B0E0}" dt="2021-11-27T15:39:39.623" v="0" actId="478"/>
          <ac:grpSpMkLst>
            <pc:docMk/>
            <pc:sldMk cId="1433873950" sldId="2771"/>
            <ac:grpSpMk id="13" creationId="{2A0DD73B-E68F-4DF5-A835-3B23E416F993}"/>
          </ac:grpSpMkLst>
        </pc:grpChg>
        <pc:grpChg chg="add mod">
          <ac:chgData name="Jeff Edmonds" userId="a8785b683ef20e23" providerId="LiveId" clId="{731C7CF0-E149-4CE9-8A44-231225A1B0E0}" dt="2021-11-27T15:40:24.880" v="48" actId="14100"/>
          <ac:grpSpMkLst>
            <pc:docMk/>
            <pc:sldMk cId="1433873950" sldId="2771"/>
            <ac:grpSpMk id="21" creationId="{471ABA14-06C4-4AA9-854E-84B6464B99E4}"/>
          </ac:grpSpMkLst>
        </pc:grpChg>
        <pc:graphicFrameChg chg="add del modGraphic">
          <ac:chgData name="Jeff Edmonds" userId="a8785b683ef20e23" providerId="LiveId" clId="{731C7CF0-E149-4CE9-8A44-231225A1B0E0}" dt="2021-11-27T15:42:34.106" v="55" actId="478"/>
          <ac:graphicFrameMkLst>
            <pc:docMk/>
            <pc:sldMk cId="1433873950" sldId="2771"/>
            <ac:graphicFrameMk id="4" creationId="{9301225B-D708-4F8A-BEE3-82467ED3EC64}"/>
          </ac:graphicFrameMkLst>
        </pc:graphicFrameChg>
        <pc:picChg chg="mod">
          <ac:chgData name="Jeff Edmonds" userId="a8785b683ef20e23" providerId="LiveId" clId="{731C7CF0-E149-4CE9-8A44-231225A1B0E0}" dt="2021-11-27T15:40:24.880" v="48" actId="14100"/>
          <ac:picMkLst>
            <pc:docMk/>
            <pc:sldMk cId="1433873950" sldId="2771"/>
            <ac:picMk id="23" creationId="{0D63B058-C10A-4165-8927-8E5CFDCBEB85}"/>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050" name="Rectangle 2"/>
          <p:cNvSpPr>
            <a:spLocks noGrp="1" noChangeArrowheads="1"/>
          </p:cNvSpPr>
          <p:nvPr>
            <p:ph type="hdr" sz="quarter"/>
          </p:nvPr>
        </p:nvSpPr>
        <p:spPr bwMode="auto">
          <a:xfrm>
            <a:off x="0" y="0"/>
            <a:ext cx="3005138"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CA"/>
          </a:p>
        </p:txBody>
      </p:sp>
      <p:sp>
        <p:nvSpPr>
          <p:cNvPr id="130051" name="Rectangle 3"/>
          <p:cNvSpPr>
            <a:spLocks noGrp="1" noChangeArrowheads="1"/>
          </p:cNvSpPr>
          <p:nvPr>
            <p:ph type="dt" sz="quarter" idx="1"/>
          </p:nvPr>
        </p:nvSpPr>
        <p:spPr bwMode="auto">
          <a:xfrm>
            <a:off x="3929063" y="0"/>
            <a:ext cx="3005137"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CA"/>
          </a:p>
        </p:txBody>
      </p:sp>
      <p:sp>
        <p:nvSpPr>
          <p:cNvPr id="130052" name="Rectangle 4"/>
          <p:cNvSpPr>
            <a:spLocks noGrp="1" noChangeArrowheads="1"/>
          </p:cNvSpPr>
          <p:nvPr>
            <p:ph type="ftr" sz="quarter" idx="2"/>
          </p:nvPr>
        </p:nvSpPr>
        <p:spPr bwMode="auto">
          <a:xfrm>
            <a:off x="0" y="8664575"/>
            <a:ext cx="3005138" cy="4556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CA"/>
          </a:p>
        </p:txBody>
      </p:sp>
      <p:sp>
        <p:nvSpPr>
          <p:cNvPr id="130053" name="Rectangle 5"/>
          <p:cNvSpPr>
            <a:spLocks noGrp="1" noChangeArrowheads="1"/>
          </p:cNvSpPr>
          <p:nvPr>
            <p:ph type="sldNum" sz="quarter" idx="3"/>
          </p:nvPr>
        </p:nvSpPr>
        <p:spPr bwMode="auto">
          <a:xfrm>
            <a:off x="3929063" y="8664575"/>
            <a:ext cx="3005137" cy="4556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fld id="{124D8B43-BAEB-4C0F-BC20-7823DDE87593}" type="slidenum">
              <a:rPr lang="en-CA"/>
              <a:pPr>
                <a:defRPr/>
              </a:pPr>
              <a:t>‹#›</a:t>
            </a:fld>
            <a:endParaRPr lang="en-CA"/>
          </a:p>
        </p:txBody>
      </p:sp>
    </p:spTree>
    <p:extLst>
      <p:ext uri="{BB962C8B-B14F-4D97-AF65-F5344CB8AC3E}">
        <p14:creationId xmlns:p14="http://schemas.microsoft.com/office/powerpoint/2010/main" val="1870817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62" name="Rectangle 2"/>
          <p:cNvSpPr>
            <a:spLocks noGrp="1" noChangeArrowheads="1"/>
          </p:cNvSpPr>
          <p:nvPr>
            <p:ph type="hdr" sz="quarter"/>
          </p:nvPr>
        </p:nvSpPr>
        <p:spPr bwMode="auto">
          <a:xfrm>
            <a:off x="0" y="0"/>
            <a:ext cx="3005138"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CA"/>
          </a:p>
        </p:txBody>
      </p:sp>
      <p:sp>
        <p:nvSpPr>
          <p:cNvPr id="808963" name="Rectangle 3"/>
          <p:cNvSpPr>
            <a:spLocks noGrp="1" noChangeArrowheads="1"/>
          </p:cNvSpPr>
          <p:nvPr>
            <p:ph type="dt" idx="1"/>
          </p:nvPr>
        </p:nvSpPr>
        <p:spPr bwMode="auto">
          <a:xfrm>
            <a:off x="3927475" y="0"/>
            <a:ext cx="3005138"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CA"/>
          </a:p>
        </p:txBody>
      </p:sp>
      <p:sp>
        <p:nvSpPr>
          <p:cNvPr id="153604" name="Rectangle 4"/>
          <p:cNvSpPr>
            <a:spLocks noGrp="1" noRot="1" noChangeAspect="1" noChangeArrowheads="1" noTextEdit="1"/>
          </p:cNvSpPr>
          <p:nvPr>
            <p:ph type="sldImg" idx="2"/>
          </p:nvPr>
        </p:nvSpPr>
        <p:spPr bwMode="auto">
          <a:xfrm>
            <a:off x="1187450" y="684213"/>
            <a:ext cx="4559300" cy="34194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65" name="Rectangle 5"/>
          <p:cNvSpPr>
            <a:spLocks noGrp="1" noChangeArrowheads="1"/>
          </p:cNvSpPr>
          <p:nvPr>
            <p:ph type="body" sz="quarter" idx="3"/>
          </p:nvPr>
        </p:nvSpPr>
        <p:spPr bwMode="auto">
          <a:xfrm>
            <a:off x="693738" y="4332288"/>
            <a:ext cx="5546725" cy="41036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808966" name="Rectangle 6"/>
          <p:cNvSpPr>
            <a:spLocks noGrp="1" noChangeArrowheads="1"/>
          </p:cNvSpPr>
          <p:nvPr>
            <p:ph type="ftr" sz="quarter" idx="4"/>
          </p:nvPr>
        </p:nvSpPr>
        <p:spPr bwMode="auto">
          <a:xfrm>
            <a:off x="0" y="8662988"/>
            <a:ext cx="3005138"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CA"/>
          </a:p>
        </p:txBody>
      </p:sp>
      <p:sp>
        <p:nvSpPr>
          <p:cNvPr id="808967" name="Rectangle 7"/>
          <p:cNvSpPr>
            <a:spLocks noGrp="1" noChangeArrowheads="1"/>
          </p:cNvSpPr>
          <p:nvPr>
            <p:ph type="sldNum" sz="quarter" idx="5"/>
          </p:nvPr>
        </p:nvSpPr>
        <p:spPr bwMode="auto">
          <a:xfrm>
            <a:off x="3927475" y="8662988"/>
            <a:ext cx="3005138"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fld id="{A1D717B2-2470-4192-B072-B1976093DE8A}" type="slidenum">
              <a:rPr lang="en-CA"/>
              <a:pPr>
                <a:defRPr/>
              </a:pPr>
              <a:t>‹#›</a:t>
            </a:fld>
            <a:endParaRPr lang="en-CA"/>
          </a:p>
        </p:txBody>
      </p:sp>
    </p:spTree>
    <p:extLst>
      <p:ext uri="{BB962C8B-B14F-4D97-AF65-F5344CB8AC3E}">
        <p14:creationId xmlns:p14="http://schemas.microsoft.com/office/powerpoint/2010/main" val="12263214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Times New Roman" pitchFamily="18" charset="0"/>
              </a:defRPr>
            </a:lvl1pPr>
            <a:lvl2pPr marL="742950" indent="-285750" algn="l" eaLnBrk="0" hangingPunct="0">
              <a:spcBef>
                <a:spcPct val="30000"/>
              </a:spcBef>
              <a:defRPr sz="1200">
                <a:solidFill>
                  <a:schemeClr val="tx1"/>
                </a:solidFill>
                <a:latin typeface="Times New Roman" pitchFamily="18" charset="0"/>
              </a:defRPr>
            </a:lvl2pPr>
            <a:lvl3pPr marL="1143000" indent="-228600" algn="l" eaLnBrk="0" hangingPunct="0">
              <a:spcBef>
                <a:spcPct val="30000"/>
              </a:spcBef>
              <a:defRPr sz="1200">
                <a:solidFill>
                  <a:schemeClr val="tx1"/>
                </a:solidFill>
                <a:latin typeface="Times New Roman" pitchFamily="18" charset="0"/>
              </a:defRPr>
            </a:lvl3pPr>
            <a:lvl4pPr marL="1600200" indent="-228600" algn="l" eaLnBrk="0" hangingPunct="0">
              <a:spcBef>
                <a:spcPct val="30000"/>
              </a:spcBef>
              <a:defRPr sz="1200">
                <a:solidFill>
                  <a:schemeClr val="tx1"/>
                </a:solidFill>
                <a:latin typeface="Times New Roman" pitchFamily="18" charset="0"/>
              </a:defRPr>
            </a:lvl4pPr>
            <a:lvl5pPr marL="2057400" indent="-228600" algn="l"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53B2B25-4FAA-4FE1-8B2F-ED8A60EDB91F}" type="slidenum">
              <a:rPr kumimoji="0" lang="en-CA"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CA"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34675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58F82217-5575-4A76-8B5C-F0FEF8692C6E}" type="slidenum">
              <a:rPr lang="en-CA" altLang="en-US" smtClean="0"/>
              <a:pPr eaLnBrk="1" hangingPunct="1">
                <a:spcBef>
                  <a:spcPct val="50000"/>
                </a:spcBef>
              </a:pPr>
              <a:t>16</a:t>
            </a:fld>
            <a:endParaRPr lang="en-CA"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20128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58F82217-5575-4A76-8B5C-F0FEF8692C6E}" type="slidenum">
              <a:rPr lang="en-CA" altLang="en-US" smtClean="0"/>
              <a:pPr eaLnBrk="1" hangingPunct="1">
                <a:spcBef>
                  <a:spcPct val="50000"/>
                </a:spcBef>
              </a:pPr>
              <a:t>17</a:t>
            </a:fld>
            <a:endParaRPr lang="en-CA"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0446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58F82217-5575-4A76-8B5C-F0FEF8692C6E}" type="slidenum">
              <a:rPr lang="en-CA" altLang="en-US" smtClean="0"/>
              <a:pPr eaLnBrk="1" hangingPunct="1">
                <a:spcBef>
                  <a:spcPct val="50000"/>
                </a:spcBef>
              </a:pPr>
              <a:t>18</a:t>
            </a:fld>
            <a:endParaRPr lang="en-CA"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5410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fld id="{05361AEC-60DD-45F2-8AC1-EB1BD14B6A0F}" type="slidenum">
              <a:rPr kumimoji="0" lang="en-CA"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50000"/>
                </a:spcBef>
                <a:spcAft>
                  <a:spcPct val="0"/>
                </a:spcAft>
                <a:buClrTx/>
                <a:buSzTx/>
                <a:buFontTx/>
                <a:buNone/>
                <a:tabLst/>
                <a:defRPr/>
              </a:pPr>
              <a:t>20</a:t>
            </a:fld>
            <a:endParaRPr kumimoji="0" lang="en-CA"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11016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9D7E2A97-1846-4F8A-8A50-6F27D243CCBB}" type="slidenum">
              <a:rPr lang="en-CA" altLang="en-US" smtClean="0"/>
              <a:pPr eaLnBrk="1" hangingPunct="1">
                <a:spcBef>
                  <a:spcPct val="50000"/>
                </a:spcBef>
              </a:pPr>
              <a:t>21</a:t>
            </a:fld>
            <a:endParaRPr lang="en-CA" alt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3073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D64FD411-F833-47A8-80EB-0D9472FCABB9}" type="slidenum">
              <a:rPr lang="en-CA" altLang="en-US" smtClean="0"/>
              <a:pPr eaLnBrk="1" hangingPunct="1">
                <a:spcBef>
                  <a:spcPct val="50000"/>
                </a:spcBef>
              </a:pPr>
              <a:t>22</a:t>
            </a:fld>
            <a:endParaRPr lang="en-CA"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E4A6DFBB-0D3A-445A-A3AD-82848B8AB340}" type="slidenum">
              <a:rPr lang="en-CA" altLang="en-US" smtClean="0"/>
              <a:pPr eaLnBrk="1" hangingPunct="1">
                <a:spcBef>
                  <a:spcPct val="50000"/>
                </a:spcBef>
              </a:pPr>
              <a:t>23</a:t>
            </a:fld>
            <a:endParaRPr lang="en-CA"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44508F81-D92F-4B18-BE45-64E8911CB912}" type="slidenum">
              <a:rPr lang="en-CA" altLang="en-US" smtClean="0"/>
              <a:pPr eaLnBrk="1" hangingPunct="1">
                <a:spcBef>
                  <a:spcPct val="50000"/>
                </a:spcBef>
              </a:pPr>
              <a:t>24</a:t>
            </a:fld>
            <a:endParaRPr lang="en-CA" alt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fld id="{8E6F1B9C-57CE-4529-8873-079867659CB7}" type="slidenum">
              <a:rPr kumimoji="0" lang="en-CA"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50000"/>
                </a:spcBef>
                <a:spcAft>
                  <a:spcPct val="0"/>
                </a:spcAft>
                <a:buClrTx/>
                <a:buSzTx/>
                <a:buFontTx/>
                <a:buNone/>
                <a:tabLst/>
                <a:defRPr/>
              </a:pPr>
              <a:t>25</a:t>
            </a:fld>
            <a:endParaRPr kumimoji="0" lang="en-CA"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1848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8E6F1B9C-57CE-4529-8873-079867659CB7}" type="slidenum">
              <a:rPr lang="en-CA" altLang="en-US" smtClean="0"/>
              <a:pPr eaLnBrk="1" hangingPunct="1">
                <a:spcBef>
                  <a:spcPct val="50000"/>
                </a:spcBef>
              </a:pPr>
              <a:t>30</a:t>
            </a:fld>
            <a:endParaRPr lang="en-CA" alt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58F82217-5575-4A76-8B5C-F0FEF8692C6E}" type="slidenum">
              <a:rPr lang="en-CA" altLang="en-US" smtClean="0"/>
              <a:pPr eaLnBrk="1" hangingPunct="1">
                <a:spcBef>
                  <a:spcPct val="50000"/>
                </a:spcBef>
              </a:pPr>
              <a:t>2</a:t>
            </a:fld>
            <a:endParaRPr lang="en-CA"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51795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8E6F1B9C-57CE-4529-8873-079867659CB7}" type="slidenum">
              <a:rPr lang="en-CA" altLang="en-US" smtClean="0"/>
              <a:pPr eaLnBrk="1" hangingPunct="1">
                <a:spcBef>
                  <a:spcPct val="50000"/>
                </a:spcBef>
              </a:pPr>
              <a:t>31</a:t>
            </a:fld>
            <a:endParaRPr lang="en-CA" alt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8E6F1B9C-57CE-4529-8873-079867659CB7}" type="slidenum">
              <a:rPr lang="en-CA" altLang="en-US" smtClean="0"/>
              <a:pPr eaLnBrk="1" hangingPunct="1">
                <a:spcBef>
                  <a:spcPct val="50000"/>
                </a:spcBef>
              </a:pPr>
              <a:t>32</a:t>
            </a:fld>
            <a:endParaRPr lang="en-CA" alt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8E6F1B9C-57CE-4529-8873-079867659CB7}" type="slidenum">
              <a:rPr lang="en-CA" altLang="en-US" smtClean="0"/>
              <a:pPr eaLnBrk="1" hangingPunct="1">
                <a:spcBef>
                  <a:spcPct val="50000"/>
                </a:spcBef>
              </a:pPr>
              <a:t>33</a:t>
            </a:fld>
            <a:endParaRPr lang="en-CA" alt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686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605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048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501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557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28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1D717B2-2470-4192-B072-B1976093DE8A}" type="slidenum">
              <a:rPr lang="en-CA" smtClean="0"/>
              <a:pPr>
                <a:defRPr/>
              </a:pPr>
              <a:t>51</a:t>
            </a:fld>
            <a:endParaRPr lang="en-CA"/>
          </a:p>
        </p:txBody>
      </p:sp>
    </p:spTree>
    <p:extLst>
      <p:ext uri="{BB962C8B-B14F-4D97-AF65-F5344CB8AC3E}">
        <p14:creationId xmlns:p14="http://schemas.microsoft.com/office/powerpoint/2010/main" val="279278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58F82217-5575-4A76-8B5C-F0FEF8692C6E}" type="slidenum">
              <a:rPr lang="en-CA" altLang="en-US" smtClean="0"/>
              <a:pPr eaLnBrk="1" hangingPunct="1">
                <a:spcBef>
                  <a:spcPct val="50000"/>
                </a:spcBef>
              </a:pPr>
              <a:t>9</a:t>
            </a:fld>
            <a:endParaRPr lang="en-CA"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04461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Times New Roman" pitchFamily="18" charset="0"/>
              </a:defRPr>
            </a:lvl1pPr>
            <a:lvl2pPr marL="742950" indent="-285750" algn="l" eaLnBrk="0" hangingPunct="0">
              <a:spcBef>
                <a:spcPct val="30000"/>
              </a:spcBef>
              <a:defRPr sz="1200">
                <a:solidFill>
                  <a:schemeClr val="tx1"/>
                </a:solidFill>
                <a:latin typeface="Times New Roman" pitchFamily="18" charset="0"/>
              </a:defRPr>
            </a:lvl2pPr>
            <a:lvl3pPr marL="1143000" indent="-228600" algn="l" eaLnBrk="0" hangingPunct="0">
              <a:spcBef>
                <a:spcPct val="30000"/>
              </a:spcBef>
              <a:defRPr sz="1200">
                <a:solidFill>
                  <a:schemeClr val="tx1"/>
                </a:solidFill>
                <a:latin typeface="Times New Roman" pitchFamily="18" charset="0"/>
              </a:defRPr>
            </a:lvl3pPr>
            <a:lvl4pPr marL="1600200" indent="-228600" algn="l" eaLnBrk="0" hangingPunct="0">
              <a:spcBef>
                <a:spcPct val="30000"/>
              </a:spcBef>
              <a:defRPr sz="1200">
                <a:solidFill>
                  <a:schemeClr val="tx1"/>
                </a:solidFill>
                <a:latin typeface="Times New Roman" pitchFamily="18" charset="0"/>
              </a:defRPr>
            </a:lvl4pPr>
            <a:lvl5pPr marL="2057400" indent="-228600" algn="l"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6351FE-F04F-4EFD-A0B4-A08055C1BFC2}" type="slidenum">
              <a:rPr kumimoji="0" lang="en-CA"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CA"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3030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Times New Roman" pitchFamily="18" charset="0"/>
              </a:defRPr>
            </a:lvl1pPr>
            <a:lvl2pPr marL="742950" indent="-285750" algn="l" eaLnBrk="0" hangingPunct="0">
              <a:spcBef>
                <a:spcPct val="30000"/>
              </a:spcBef>
              <a:defRPr sz="1200">
                <a:solidFill>
                  <a:schemeClr val="tx1"/>
                </a:solidFill>
                <a:latin typeface="Times New Roman" pitchFamily="18" charset="0"/>
              </a:defRPr>
            </a:lvl2pPr>
            <a:lvl3pPr marL="1143000" indent="-228600" algn="l" eaLnBrk="0" hangingPunct="0">
              <a:spcBef>
                <a:spcPct val="30000"/>
              </a:spcBef>
              <a:defRPr sz="1200">
                <a:solidFill>
                  <a:schemeClr val="tx1"/>
                </a:solidFill>
                <a:latin typeface="Times New Roman" pitchFamily="18" charset="0"/>
              </a:defRPr>
            </a:lvl3pPr>
            <a:lvl4pPr marL="1600200" indent="-228600" algn="l" eaLnBrk="0" hangingPunct="0">
              <a:spcBef>
                <a:spcPct val="30000"/>
              </a:spcBef>
              <a:defRPr sz="1200">
                <a:solidFill>
                  <a:schemeClr val="tx1"/>
                </a:solidFill>
                <a:latin typeface="Times New Roman" pitchFamily="18" charset="0"/>
              </a:defRPr>
            </a:lvl4pPr>
            <a:lvl5pPr marL="2057400" indent="-228600" algn="l"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476351FE-F04F-4EFD-A0B4-A08055C1BFC2}" type="slidenum">
              <a:rPr lang="en-CA" altLang="en-US" smtClean="0"/>
              <a:pPr algn="r" eaLnBrk="1" hangingPunct="1">
                <a:spcBef>
                  <a:spcPct val="0"/>
                </a:spcBef>
              </a:pPr>
              <a:t>53</a:t>
            </a:fld>
            <a:endParaRPr lang="en-CA" alt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35866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Times New Roman" pitchFamily="18" charset="0"/>
              </a:defRPr>
            </a:lvl1pPr>
            <a:lvl2pPr marL="742950" indent="-285750" algn="l" eaLnBrk="0" hangingPunct="0">
              <a:spcBef>
                <a:spcPct val="30000"/>
              </a:spcBef>
              <a:defRPr sz="1200">
                <a:solidFill>
                  <a:schemeClr val="tx1"/>
                </a:solidFill>
                <a:latin typeface="Times New Roman" pitchFamily="18" charset="0"/>
              </a:defRPr>
            </a:lvl2pPr>
            <a:lvl3pPr marL="1143000" indent="-228600" algn="l" eaLnBrk="0" hangingPunct="0">
              <a:spcBef>
                <a:spcPct val="30000"/>
              </a:spcBef>
              <a:defRPr sz="1200">
                <a:solidFill>
                  <a:schemeClr val="tx1"/>
                </a:solidFill>
                <a:latin typeface="Times New Roman" pitchFamily="18" charset="0"/>
              </a:defRPr>
            </a:lvl3pPr>
            <a:lvl4pPr marL="1600200" indent="-228600" algn="l" eaLnBrk="0" hangingPunct="0">
              <a:spcBef>
                <a:spcPct val="30000"/>
              </a:spcBef>
              <a:defRPr sz="1200">
                <a:solidFill>
                  <a:schemeClr val="tx1"/>
                </a:solidFill>
                <a:latin typeface="Times New Roman" pitchFamily="18" charset="0"/>
              </a:defRPr>
            </a:lvl4pPr>
            <a:lvl5pPr marL="2057400" indent="-228600" algn="l"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6351FE-F04F-4EFD-A0B4-A08055C1BFC2}" type="slidenum">
              <a:rPr kumimoji="0" lang="en-CA"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CA"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5192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291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Times New Roman" pitchFamily="18" charset="0"/>
              </a:defRPr>
            </a:lvl1pPr>
            <a:lvl2pPr marL="742950" indent="-285750" algn="l" eaLnBrk="0" hangingPunct="0">
              <a:spcBef>
                <a:spcPct val="30000"/>
              </a:spcBef>
              <a:defRPr sz="1200">
                <a:solidFill>
                  <a:schemeClr val="tx1"/>
                </a:solidFill>
                <a:latin typeface="Times New Roman" pitchFamily="18" charset="0"/>
              </a:defRPr>
            </a:lvl2pPr>
            <a:lvl3pPr marL="1143000" indent="-228600" algn="l" eaLnBrk="0" hangingPunct="0">
              <a:spcBef>
                <a:spcPct val="30000"/>
              </a:spcBef>
              <a:defRPr sz="1200">
                <a:solidFill>
                  <a:schemeClr val="tx1"/>
                </a:solidFill>
                <a:latin typeface="Times New Roman" pitchFamily="18" charset="0"/>
              </a:defRPr>
            </a:lvl3pPr>
            <a:lvl4pPr marL="1600200" indent="-228600" algn="l" eaLnBrk="0" hangingPunct="0">
              <a:spcBef>
                <a:spcPct val="30000"/>
              </a:spcBef>
              <a:defRPr sz="1200">
                <a:solidFill>
                  <a:schemeClr val="tx1"/>
                </a:solidFill>
                <a:latin typeface="Times New Roman" pitchFamily="18" charset="0"/>
              </a:defRPr>
            </a:lvl4pPr>
            <a:lvl5pPr marL="2057400" indent="-228600" algn="l"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3FFF66DF-A821-4CCA-A7FC-D539835AEB3C}" type="slidenum">
              <a:rPr lang="en-CA" altLang="en-US" smtClean="0"/>
              <a:pPr algn="r" eaLnBrk="1" hangingPunct="1">
                <a:spcBef>
                  <a:spcPct val="0"/>
                </a:spcBef>
              </a:pPr>
              <a:t>56</a:t>
            </a:fld>
            <a:endParaRPr lang="en-CA" altLang="en-US" dirty="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76536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Times New Roman" pitchFamily="18" charset="0"/>
              </a:defRPr>
            </a:lvl1pPr>
            <a:lvl2pPr marL="742950" indent="-285750" algn="l" eaLnBrk="0" hangingPunct="0">
              <a:spcBef>
                <a:spcPct val="30000"/>
              </a:spcBef>
              <a:defRPr sz="1200">
                <a:solidFill>
                  <a:schemeClr val="tx1"/>
                </a:solidFill>
                <a:latin typeface="Times New Roman" pitchFamily="18" charset="0"/>
              </a:defRPr>
            </a:lvl2pPr>
            <a:lvl3pPr marL="1143000" indent="-228600" algn="l" eaLnBrk="0" hangingPunct="0">
              <a:spcBef>
                <a:spcPct val="30000"/>
              </a:spcBef>
              <a:defRPr sz="1200">
                <a:solidFill>
                  <a:schemeClr val="tx1"/>
                </a:solidFill>
                <a:latin typeface="Times New Roman" pitchFamily="18" charset="0"/>
              </a:defRPr>
            </a:lvl3pPr>
            <a:lvl4pPr marL="1600200" indent="-228600" algn="l" eaLnBrk="0" hangingPunct="0">
              <a:spcBef>
                <a:spcPct val="30000"/>
              </a:spcBef>
              <a:defRPr sz="1200">
                <a:solidFill>
                  <a:schemeClr val="tx1"/>
                </a:solidFill>
                <a:latin typeface="Times New Roman" pitchFamily="18" charset="0"/>
              </a:defRPr>
            </a:lvl4pPr>
            <a:lvl5pPr marL="2057400" indent="-228600" algn="l"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3FFF66DF-A821-4CCA-A7FC-D539835AEB3C}" type="slidenum">
              <a:rPr lang="en-CA" altLang="en-US" smtClean="0"/>
              <a:pPr algn="r" eaLnBrk="1" hangingPunct="1">
                <a:spcBef>
                  <a:spcPct val="0"/>
                </a:spcBef>
              </a:pPr>
              <a:t>57</a:t>
            </a:fld>
            <a:endParaRPr lang="en-CA" altLang="en-US" dirty="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851079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txBox="1">
            <a:spLocks noGrp="1" noChangeArrowheads="1"/>
          </p:cNvSpPr>
          <p:nvPr/>
        </p:nvSpPr>
        <p:spPr bwMode="auto">
          <a:xfrm>
            <a:off x="3927475" y="8662988"/>
            <a:ext cx="3005138"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spcBef>
                <a:spcPct val="30000"/>
              </a:spcBef>
              <a:defRPr sz="1200">
                <a:solidFill>
                  <a:schemeClr val="tx1"/>
                </a:solidFill>
                <a:latin typeface="Times New Roman" pitchFamily="18" charset="0"/>
              </a:defRPr>
            </a:lvl1pPr>
            <a:lvl2pPr marL="742950" indent="-285750" algn="l" eaLnBrk="0" hangingPunct="0">
              <a:spcBef>
                <a:spcPct val="30000"/>
              </a:spcBef>
              <a:defRPr sz="1200">
                <a:solidFill>
                  <a:schemeClr val="tx1"/>
                </a:solidFill>
                <a:latin typeface="Times New Roman" pitchFamily="18" charset="0"/>
              </a:defRPr>
            </a:lvl2pPr>
            <a:lvl3pPr marL="1143000" indent="-228600" algn="l" eaLnBrk="0" hangingPunct="0">
              <a:spcBef>
                <a:spcPct val="30000"/>
              </a:spcBef>
              <a:defRPr sz="1200">
                <a:solidFill>
                  <a:schemeClr val="tx1"/>
                </a:solidFill>
                <a:latin typeface="Times New Roman" pitchFamily="18" charset="0"/>
              </a:defRPr>
            </a:lvl3pPr>
            <a:lvl4pPr marL="1600200" indent="-228600" algn="l" eaLnBrk="0" hangingPunct="0">
              <a:spcBef>
                <a:spcPct val="30000"/>
              </a:spcBef>
              <a:defRPr sz="1200">
                <a:solidFill>
                  <a:schemeClr val="tx1"/>
                </a:solidFill>
                <a:latin typeface="Times New Roman" pitchFamily="18" charset="0"/>
              </a:defRPr>
            </a:lvl4pPr>
            <a:lvl5pPr marL="2057400" indent="-228600" algn="l"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C93BD4-AE6B-4CB1-886D-B1AE8AE6400B}" type="slidenum">
              <a:rPr kumimoji="0" lang="en-CA"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CA"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62612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a:solidFill>
                  <a:schemeClr val="tx1"/>
                </a:solidFill>
                <a:latin typeface="Times New Roman" pitchFamily="18" charset="0"/>
                <a:cs typeface="Arial" charset="0"/>
              </a:defRPr>
            </a:lvl1pPr>
            <a:lvl2pPr marL="742950" indent="-285750" eaLnBrk="0" hangingPunct="0">
              <a:defRPr sz="2800">
                <a:solidFill>
                  <a:schemeClr val="tx1"/>
                </a:solidFill>
                <a:latin typeface="Times New Roman" pitchFamily="18" charset="0"/>
                <a:cs typeface="Arial" charset="0"/>
              </a:defRPr>
            </a:lvl2pPr>
            <a:lvl3pPr marL="1143000" indent="-228600" eaLnBrk="0" hangingPunct="0">
              <a:defRPr sz="2800">
                <a:solidFill>
                  <a:schemeClr val="tx1"/>
                </a:solidFill>
                <a:latin typeface="Times New Roman" pitchFamily="18" charset="0"/>
                <a:cs typeface="Arial" charset="0"/>
              </a:defRPr>
            </a:lvl3pPr>
            <a:lvl4pPr marL="1600200" indent="-228600" eaLnBrk="0" hangingPunct="0">
              <a:defRPr sz="2800">
                <a:solidFill>
                  <a:schemeClr val="tx1"/>
                </a:solidFill>
                <a:latin typeface="Times New Roman" pitchFamily="18" charset="0"/>
                <a:cs typeface="Arial" charset="0"/>
              </a:defRPr>
            </a:lvl4pPr>
            <a:lvl5pPr marL="2057400" indent="-228600" eaLnBrk="0" hangingPunct="0">
              <a:defRPr sz="28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8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8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8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800">
                <a:solidFill>
                  <a:schemeClr val="tx1"/>
                </a:solidFill>
                <a:latin typeface="Times New Roman" pitchFamily="18" charset="0"/>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491A96-E842-4247-9B33-983A0D11A544}"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Arial" charset="0"/>
            </a:endParaRPr>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70110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58F82217-5575-4A76-8B5C-F0FEF8692C6E}" type="slidenum">
              <a:rPr lang="en-CA" altLang="en-US" smtClean="0"/>
              <a:pPr eaLnBrk="1" hangingPunct="1">
                <a:spcBef>
                  <a:spcPct val="50000"/>
                </a:spcBef>
              </a:pPr>
              <a:t>10</a:t>
            </a:fld>
            <a:endParaRPr lang="en-CA"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5472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fld id="{58F82217-5575-4A76-8B5C-F0FEF8692C6E}" type="slidenum">
              <a:rPr kumimoji="0" lang="en-CA"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50000"/>
                </a:spcBef>
                <a:spcAft>
                  <a:spcPct val="0"/>
                </a:spcAft>
                <a:buClrTx/>
                <a:buSzTx/>
                <a:buFontTx/>
                <a:buNone/>
                <a:tabLst/>
                <a:defRPr/>
              </a:pPr>
              <a:t>11</a:t>
            </a:fld>
            <a:endParaRPr kumimoji="0" lang="en-CA"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7191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58F82217-5575-4A76-8B5C-F0FEF8692C6E}" type="slidenum">
              <a:rPr lang="en-CA" altLang="en-US" smtClean="0"/>
              <a:pPr eaLnBrk="1" hangingPunct="1">
                <a:spcBef>
                  <a:spcPct val="50000"/>
                </a:spcBef>
              </a:pPr>
              <a:t>12</a:t>
            </a:fld>
            <a:endParaRPr lang="en-CA"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18048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58F82217-5575-4A76-8B5C-F0FEF8692C6E}" type="slidenum">
              <a:rPr lang="en-CA" altLang="en-US" smtClean="0"/>
              <a:pPr eaLnBrk="1" hangingPunct="1">
                <a:spcBef>
                  <a:spcPct val="50000"/>
                </a:spcBef>
              </a:pPr>
              <a:t>13</a:t>
            </a:fld>
            <a:endParaRPr lang="en-CA"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71305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58F82217-5575-4A76-8B5C-F0FEF8692C6E}" type="slidenum">
              <a:rPr lang="en-CA" altLang="en-US" smtClean="0"/>
              <a:pPr eaLnBrk="1" hangingPunct="1">
                <a:spcBef>
                  <a:spcPct val="50000"/>
                </a:spcBef>
              </a:pPr>
              <a:t>14</a:t>
            </a:fld>
            <a:endParaRPr lang="en-CA"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1878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50000"/>
              </a:spcBef>
            </a:pPr>
            <a:fld id="{58F82217-5575-4A76-8B5C-F0FEF8692C6E}" type="slidenum">
              <a:rPr lang="en-CA" altLang="en-US" smtClean="0"/>
              <a:pPr eaLnBrk="1" hangingPunct="1">
                <a:spcBef>
                  <a:spcPct val="50000"/>
                </a:spcBef>
              </a:pPr>
              <a:t>15</a:t>
            </a:fld>
            <a:endParaRPr lang="en-CA"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19188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712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CA"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CA" dirty="0"/>
          </a:p>
        </p:txBody>
      </p:sp>
      <p:sp>
        <p:nvSpPr>
          <p:cNvPr id="7" name="Rectangle 6"/>
          <p:cNvSpPr>
            <a:spLocks noGrp="1" noChangeArrowheads="1"/>
          </p:cNvSpPr>
          <p:nvPr>
            <p:ph type="sldNum" sz="quarter" idx="12"/>
          </p:nvPr>
        </p:nvSpPr>
        <p:spPr>
          <a:ln/>
        </p:spPr>
        <p:txBody>
          <a:bodyPr/>
          <a:lstStyle>
            <a:lvl1pPr>
              <a:defRPr/>
            </a:lvl1pPr>
          </a:lstStyle>
          <a:p>
            <a:pPr>
              <a:defRPr/>
            </a:pPr>
            <a:fld id="{306CC3E5-2826-40B6-B6AF-FE3ACBD734C4}" type="slidenum">
              <a:rPr lang="en-CA"/>
              <a:pPr>
                <a:defRPr/>
              </a:pPr>
              <a:t>‹#›</a:t>
            </a:fld>
            <a:endParaRPr lang="en-CA" dirty="0"/>
          </a:p>
        </p:txBody>
      </p:sp>
    </p:spTree>
    <p:extLst>
      <p:ext uri="{BB962C8B-B14F-4D97-AF65-F5344CB8AC3E}">
        <p14:creationId xmlns:p14="http://schemas.microsoft.com/office/powerpoint/2010/main" val="3051022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fld id="{3311E2D5-81F4-48AD-9748-ECDA5F8BF720}" type="slidenum">
              <a:rPr lang="en-CA"/>
              <a:pPr>
                <a:defRPr/>
              </a:pPr>
              <a:t>‹#›</a:t>
            </a:fld>
            <a:endParaRPr lang="en-CA"/>
          </a:p>
        </p:txBody>
      </p:sp>
    </p:spTree>
    <p:extLst>
      <p:ext uri="{BB962C8B-B14F-4D97-AF65-F5344CB8AC3E}">
        <p14:creationId xmlns:p14="http://schemas.microsoft.com/office/powerpoint/2010/main" val="4041560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fld id="{966AF002-DE5B-4647-B19B-40DB012A5CA8}" type="slidenum">
              <a:rPr lang="en-CA"/>
              <a:pPr>
                <a:defRPr/>
              </a:pPr>
              <a:t>‹#›</a:t>
            </a:fld>
            <a:endParaRPr lang="en-CA"/>
          </a:p>
        </p:txBody>
      </p:sp>
    </p:spTree>
    <p:extLst>
      <p:ext uri="{BB962C8B-B14F-4D97-AF65-F5344CB8AC3E}">
        <p14:creationId xmlns:p14="http://schemas.microsoft.com/office/powerpoint/2010/main" val="2574575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fld id="{67C76469-F9AE-4321-B7A7-BDA4EDDB5747}" type="slidenum">
              <a:rPr lang="en-CA"/>
              <a:pPr>
                <a:defRPr/>
              </a:pPr>
              <a:t>‹#›</a:t>
            </a:fld>
            <a:endParaRPr lang="en-CA"/>
          </a:p>
        </p:txBody>
      </p:sp>
    </p:spTree>
    <p:extLst>
      <p:ext uri="{BB962C8B-B14F-4D97-AF65-F5344CB8AC3E}">
        <p14:creationId xmlns:p14="http://schemas.microsoft.com/office/powerpoint/2010/main" val="4078149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Rectangle 6"/>
          <p:cNvSpPr>
            <a:spLocks noGrp="1" noChangeArrowheads="1"/>
          </p:cNvSpPr>
          <p:nvPr>
            <p:ph type="sldNum" sz="quarter" idx="12"/>
          </p:nvPr>
        </p:nvSpPr>
        <p:spPr>
          <a:ln/>
        </p:spPr>
        <p:txBody>
          <a:bodyPr/>
          <a:lstStyle>
            <a:lvl1pPr>
              <a:defRPr/>
            </a:lvl1pPr>
          </a:lstStyle>
          <a:p>
            <a:pPr>
              <a:defRPr/>
            </a:pPr>
            <a:fld id="{E4DDB049-28FB-4A13-8FC3-4537FF0E130B}" type="slidenum">
              <a:rPr lang="en-CA"/>
              <a:pPr>
                <a:defRPr/>
              </a:pPr>
              <a:t>‹#›</a:t>
            </a:fld>
            <a:endParaRPr lang="en-CA"/>
          </a:p>
        </p:txBody>
      </p:sp>
    </p:spTree>
    <p:extLst>
      <p:ext uri="{BB962C8B-B14F-4D97-AF65-F5344CB8AC3E}">
        <p14:creationId xmlns:p14="http://schemas.microsoft.com/office/powerpoint/2010/main" val="191404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endParaRPr lang="en-CA"/>
          </a:p>
        </p:txBody>
      </p:sp>
      <p:sp>
        <p:nvSpPr>
          <p:cNvPr id="8" name="Rectangle 5"/>
          <p:cNvSpPr>
            <a:spLocks noGrp="1" noChangeArrowheads="1"/>
          </p:cNvSpPr>
          <p:nvPr>
            <p:ph type="ftr" sz="quarter" idx="11"/>
          </p:nvPr>
        </p:nvSpPr>
        <p:spPr>
          <a:ln/>
        </p:spPr>
        <p:txBody>
          <a:bodyPr/>
          <a:lstStyle>
            <a:lvl1pPr>
              <a:defRPr/>
            </a:lvl1pPr>
          </a:lstStyle>
          <a:p>
            <a:pPr>
              <a:defRPr/>
            </a:pPr>
            <a:endParaRPr lang="en-CA"/>
          </a:p>
        </p:txBody>
      </p:sp>
      <p:sp>
        <p:nvSpPr>
          <p:cNvPr id="9" name="Rectangle 6"/>
          <p:cNvSpPr>
            <a:spLocks noGrp="1" noChangeArrowheads="1"/>
          </p:cNvSpPr>
          <p:nvPr>
            <p:ph type="sldNum" sz="quarter" idx="12"/>
          </p:nvPr>
        </p:nvSpPr>
        <p:spPr>
          <a:ln/>
        </p:spPr>
        <p:txBody>
          <a:bodyPr/>
          <a:lstStyle>
            <a:lvl1pPr>
              <a:defRPr/>
            </a:lvl1pPr>
          </a:lstStyle>
          <a:p>
            <a:pPr>
              <a:defRPr/>
            </a:pPr>
            <a:fld id="{2B854003-D2F5-492C-895A-73083B05A11E}" type="slidenum">
              <a:rPr lang="en-CA"/>
              <a:pPr>
                <a:defRPr/>
              </a:pPr>
              <a:t>‹#›</a:t>
            </a:fld>
            <a:endParaRPr lang="en-CA"/>
          </a:p>
        </p:txBody>
      </p:sp>
    </p:spTree>
    <p:extLst>
      <p:ext uri="{BB962C8B-B14F-4D97-AF65-F5344CB8AC3E}">
        <p14:creationId xmlns:p14="http://schemas.microsoft.com/office/powerpoint/2010/main" val="1597953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CA"/>
          </a:p>
        </p:txBody>
      </p:sp>
      <p:sp>
        <p:nvSpPr>
          <p:cNvPr id="4" name="Rectangle 5"/>
          <p:cNvSpPr>
            <a:spLocks noGrp="1" noChangeArrowheads="1"/>
          </p:cNvSpPr>
          <p:nvPr>
            <p:ph type="ftr" sz="quarter" idx="11"/>
          </p:nvPr>
        </p:nvSpPr>
        <p:spPr>
          <a:ln/>
        </p:spPr>
        <p:txBody>
          <a:bodyPr/>
          <a:lstStyle>
            <a:lvl1pPr>
              <a:defRPr/>
            </a:lvl1pPr>
          </a:lstStyle>
          <a:p>
            <a:pPr>
              <a:defRPr/>
            </a:pPr>
            <a:endParaRPr lang="en-CA"/>
          </a:p>
        </p:txBody>
      </p:sp>
      <p:sp>
        <p:nvSpPr>
          <p:cNvPr id="5" name="Rectangle 6"/>
          <p:cNvSpPr>
            <a:spLocks noGrp="1" noChangeArrowheads="1"/>
          </p:cNvSpPr>
          <p:nvPr>
            <p:ph type="sldNum" sz="quarter" idx="12"/>
          </p:nvPr>
        </p:nvSpPr>
        <p:spPr>
          <a:ln/>
        </p:spPr>
        <p:txBody>
          <a:bodyPr/>
          <a:lstStyle>
            <a:lvl1pPr>
              <a:defRPr/>
            </a:lvl1pPr>
          </a:lstStyle>
          <a:p>
            <a:pPr>
              <a:defRPr/>
            </a:pPr>
            <a:fld id="{25EEEA59-6D52-4A07-84EB-1A392F46D171}" type="slidenum">
              <a:rPr lang="en-CA"/>
              <a:pPr>
                <a:defRPr/>
              </a:pPr>
              <a:t>‹#›</a:t>
            </a:fld>
            <a:endParaRPr lang="en-CA"/>
          </a:p>
        </p:txBody>
      </p:sp>
    </p:spTree>
    <p:extLst>
      <p:ext uri="{BB962C8B-B14F-4D97-AF65-F5344CB8AC3E}">
        <p14:creationId xmlns:p14="http://schemas.microsoft.com/office/powerpoint/2010/main" val="140066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CA"/>
          </a:p>
        </p:txBody>
      </p:sp>
      <p:sp>
        <p:nvSpPr>
          <p:cNvPr id="3" name="Rectangle 5"/>
          <p:cNvSpPr>
            <a:spLocks noGrp="1" noChangeArrowheads="1"/>
          </p:cNvSpPr>
          <p:nvPr>
            <p:ph type="ftr" sz="quarter" idx="11"/>
          </p:nvPr>
        </p:nvSpPr>
        <p:spPr>
          <a:ln/>
        </p:spPr>
        <p:txBody>
          <a:bodyPr/>
          <a:lstStyle>
            <a:lvl1pPr>
              <a:defRPr/>
            </a:lvl1pPr>
          </a:lstStyle>
          <a:p>
            <a:pPr>
              <a:defRPr/>
            </a:pPr>
            <a:endParaRPr lang="en-CA"/>
          </a:p>
        </p:txBody>
      </p:sp>
      <p:sp>
        <p:nvSpPr>
          <p:cNvPr id="4" name="Rectangle 6"/>
          <p:cNvSpPr>
            <a:spLocks noGrp="1" noChangeArrowheads="1"/>
          </p:cNvSpPr>
          <p:nvPr>
            <p:ph type="sldNum" sz="quarter" idx="12"/>
          </p:nvPr>
        </p:nvSpPr>
        <p:spPr>
          <a:ln/>
        </p:spPr>
        <p:txBody>
          <a:bodyPr/>
          <a:lstStyle>
            <a:lvl1pPr>
              <a:defRPr/>
            </a:lvl1pPr>
          </a:lstStyle>
          <a:p>
            <a:pPr>
              <a:defRPr/>
            </a:pPr>
            <a:fld id="{92AC0891-2F6D-4541-BBDC-F3390B731829}" type="slidenum">
              <a:rPr lang="en-CA"/>
              <a:pPr>
                <a:defRPr/>
              </a:pPr>
              <a:t>‹#›</a:t>
            </a:fld>
            <a:endParaRPr lang="en-CA"/>
          </a:p>
        </p:txBody>
      </p:sp>
    </p:spTree>
    <p:extLst>
      <p:ext uri="{BB962C8B-B14F-4D97-AF65-F5344CB8AC3E}">
        <p14:creationId xmlns:p14="http://schemas.microsoft.com/office/powerpoint/2010/main" val="1511090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Rectangle 6"/>
          <p:cNvSpPr>
            <a:spLocks noGrp="1" noChangeArrowheads="1"/>
          </p:cNvSpPr>
          <p:nvPr>
            <p:ph type="sldNum" sz="quarter" idx="12"/>
          </p:nvPr>
        </p:nvSpPr>
        <p:spPr>
          <a:ln/>
        </p:spPr>
        <p:txBody>
          <a:bodyPr/>
          <a:lstStyle>
            <a:lvl1pPr>
              <a:defRPr/>
            </a:lvl1pPr>
          </a:lstStyle>
          <a:p>
            <a:pPr>
              <a:defRPr/>
            </a:pPr>
            <a:fld id="{A14CA114-EC89-42A0-8D6F-04CD081FC12C}" type="slidenum">
              <a:rPr lang="en-CA"/>
              <a:pPr>
                <a:defRPr/>
              </a:pPr>
              <a:t>‹#›</a:t>
            </a:fld>
            <a:endParaRPr lang="en-CA"/>
          </a:p>
        </p:txBody>
      </p:sp>
    </p:spTree>
    <p:extLst>
      <p:ext uri="{BB962C8B-B14F-4D97-AF65-F5344CB8AC3E}">
        <p14:creationId xmlns:p14="http://schemas.microsoft.com/office/powerpoint/2010/main" val="18609302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Rectangle 6"/>
          <p:cNvSpPr>
            <a:spLocks noGrp="1" noChangeArrowheads="1"/>
          </p:cNvSpPr>
          <p:nvPr>
            <p:ph type="sldNum" sz="quarter" idx="12"/>
          </p:nvPr>
        </p:nvSpPr>
        <p:spPr>
          <a:ln/>
        </p:spPr>
        <p:txBody>
          <a:bodyPr/>
          <a:lstStyle>
            <a:lvl1pPr>
              <a:defRPr/>
            </a:lvl1pPr>
          </a:lstStyle>
          <a:p>
            <a:pPr>
              <a:defRPr/>
            </a:pPr>
            <a:fld id="{4B4D60A0-795C-45C4-B041-D597757AF5FD}" type="slidenum">
              <a:rPr lang="en-CA"/>
              <a:pPr>
                <a:defRPr/>
              </a:pPr>
              <a:t>‹#›</a:t>
            </a:fld>
            <a:endParaRPr lang="en-CA"/>
          </a:p>
        </p:txBody>
      </p:sp>
    </p:spTree>
    <p:extLst>
      <p:ext uri="{BB962C8B-B14F-4D97-AF65-F5344CB8AC3E}">
        <p14:creationId xmlns:p14="http://schemas.microsoft.com/office/powerpoint/2010/main" val="2689603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342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fld id="{3F4AE97E-3253-4F31-A44C-93AECB507D16}" type="slidenum">
              <a:rPr lang="en-CA"/>
              <a:pPr>
                <a:defRPr/>
              </a:pPr>
              <a:t>‹#›</a:t>
            </a:fld>
            <a:endParaRPr lang="en-CA"/>
          </a:p>
        </p:txBody>
      </p:sp>
    </p:spTree>
    <p:extLst>
      <p:ext uri="{BB962C8B-B14F-4D97-AF65-F5344CB8AC3E}">
        <p14:creationId xmlns:p14="http://schemas.microsoft.com/office/powerpoint/2010/main" val="2340604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1943100" cy="59436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85800" y="152400"/>
            <a:ext cx="56769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fld id="{A7EC6A3B-44D9-4F3E-88CF-74565B57D69A}" type="slidenum">
              <a:rPr lang="en-CA"/>
              <a:pPr>
                <a:defRPr/>
              </a:pPr>
              <a:t>‹#›</a:t>
            </a:fld>
            <a:endParaRPr lang="en-CA"/>
          </a:p>
        </p:txBody>
      </p:sp>
    </p:spTree>
    <p:extLst>
      <p:ext uri="{BB962C8B-B14F-4D97-AF65-F5344CB8AC3E}">
        <p14:creationId xmlns:p14="http://schemas.microsoft.com/office/powerpoint/2010/main" val="3526407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152400"/>
            <a:ext cx="7772400" cy="594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CA"/>
          </a:p>
        </p:txBody>
      </p:sp>
      <p:sp>
        <p:nvSpPr>
          <p:cNvPr id="4" name="Rectangle 5"/>
          <p:cNvSpPr>
            <a:spLocks noGrp="1" noChangeArrowheads="1"/>
          </p:cNvSpPr>
          <p:nvPr>
            <p:ph type="ftr" sz="quarter" idx="11"/>
          </p:nvPr>
        </p:nvSpPr>
        <p:spPr>
          <a:ln/>
        </p:spPr>
        <p:txBody>
          <a:bodyPr/>
          <a:lstStyle>
            <a:lvl1pPr>
              <a:defRPr/>
            </a:lvl1pPr>
          </a:lstStyle>
          <a:p>
            <a:pPr>
              <a:defRPr/>
            </a:pPr>
            <a:endParaRPr lang="en-CA"/>
          </a:p>
        </p:txBody>
      </p:sp>
      <p:sp>
        <p:nvSpPr>
          <p:cNvPr id="5" name="Rectangle 6"/>
          <p:cNvSpPr>
            <a:spLocks noGrp="1" noChangeArrowheads="1"/>
          </p:cNvSpPr>
          <p:nvPr>
            <p:ph type="sldNum" sz="quarter" idx="12"/>
          </p:nvPr>
        </p:nvSpPr>
        <p:spPr>
          <a:ln/>
        </p:spPr>
        <p:txBody>
          <a:bodyPr/>
          <a:lstStyle>
            <a:lvl1pPr>
              <a:defRPr/>
            </a:lvl1pPr>
          </a:lstStyle>
          <a:p>
            <a:pPr>
              <a:defRPr/>
            </a:pPr>
            <a:fld id="{F35D1C19-911F-439B-A1B1-7AFC6706A8D3}" type="slidenum">
              <a:rPr lang="en-CA"/>
              <a:pPr>
                <a:defRPr/>
              </a:pPr>
              <a:t>‹#›</a:t>
            </a:fld>
            <a:endParaRPr lang="en-CA"/>
          </a:p>
        </p:txBody>
      </p:sp>
    </p:spTree>
    <p:extLst>
      <p:ext uri="{BB962C8B-B14F-4D97-AF65-F5344CB8AC3E}">
        <p14:creationId xmlns:p14="http://schemas.microsoft.com/office/powerpoint/2010/main" val="3636858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Rectangle 6"/>
          <p:cNvSpPr>
            <a:spLocks noGrp="1" noChangeArrowheads="1"/>
          </p:cNvSpPr>
          <p:nvPr>
            <p:ph type="sldNum" sz="quarter" idx="12"/>
          </p:nvPr>
        </p:nvSpPr>
        <p:spPr>
          <a:ln/>
        </p:spPr>
        <p:txBody>
          <a:bodyPr/>
          <a:lstStyle>
            <a:lvl1pPr>
              <a:defRPr/>
            </a:lvl1pPr>
          </a:lstStyle>
          <a:p>
            <a:pPr>
              <a:defRPr/>
            </a:pPr>
            <a:fld id="{57E1B8BA-0433-406C-AFBA-EC17BC5ABBE3}" type="slidenum">
              <a:rPr lang="en-CA"/>
              <a:pPr>
                <a:defRPr/>
              </a:pPr>
              <a:t>‹#›</a:t>
            </a:fld>
            <a:endParaRPr lang="en-CA"/>
          </a:p>
        </p:txBody>
      </p:sp>
    </p:spTree>
    <p:extLst>
      <p:ext uri="{BB962C8B-B14F-4D97-AF65-F5344CB8AC3E}">
        <p14:creationId xmlns:p14="http://schemas.microsoft.com/office/powerpoint/2010/main" val="3876201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Rectangle 4"/>
          <p:cNvSpPr>
            <a:spLocks noGrp="1" noChangeArrowheads="1"/>
          </p:cNvSpPr>
          <p:nvPr>
            <p:ph type="dt" sz="half" idx="10"/>
          </p:nvPr>
        </p:nvSpPr>
        <p:spPr>
          <a:ln/>
        </p:spPr>
        <p:txBody>
          <a:bodyPr/>
          <a:lstStyle>
            <a:lvl1pPr>
              <a:defRPr/>
            </a:lvl1pPr>
          </a:lstStyle>
          <a:p>
            <a:pPr>
              <a:defRPr/>
            </a:pPr>
            <a:endParaRPr lang="en-CA"/>
          </a:p>
        </p:txBody>
      </p:sp>
      <p:sp>
        <p:nvSpPr>
          <p:cNvPr id="7" name="Rectangle 5"/>
          <p:cNvSpPr>
            <a:spLocks noGrp="1" noChangeArrowheads="1"/>
          </p:cNvSpPr>
          <p:nvPr>
            <p:ph type="ftr" sz="quarter" idx="11"/>
          </p:nvPr>
        </p:nvSpPr>
        <p:spPr>
          <a:ln/>
        </p:spPr>
        <p:txBody>
          <a:bodyPr/>
          <a:lstStyle>
            <a:lvl1pPr>
              <a:defRPr/>
            </a:lvl1pPr>
          </a:lstStyle>
          <a:p>
            <a:pPr>
              <a:defRPr/>
            </a:pPr>
            <a:endParaRPr lang="en-CA"/>
          </a:p>
        </p:txBody>
      </p:sp>
      <p:sp>
        <p:nvSpPr>
          <p:cNvPr id="8" name="Rectangle 6"/>
          <p:cNvSpPr>
            <a:spLocks noGrp="1" noChangeArrowheads="1"/>
          </p:cNvSpPr>
          <p:nvPr>
            <p:ph type="sldNum" sz="quarter" idx="12"/>
          </p:nvPr>
        </p:nvSpPr>
        <p:spPr>
          <a:ln/>
        </p:spPr>
        <p:txBody>
          <a:bodyPr/>
          <a:lstStyle>
            <a:lvl1pPr>
              <a:defRPr/>
            </a:lvl1pPr>
          </a:lstStyle>
          <a:p>
            <a:pPr>
              <a:defRPr/>
            </a:pPr>
            <a:fld id="{199D1230-C27D-4EAE-9B8E-9C5B973CA643}" type="slidenum">
              <a:rPr lang="en-CA"/>
              <a:pPr>
                <a:defRPr/>
              </a:pPr>
              <a:t>‹#›</a:t>
            </a:fld>
            <a:endParaRPr lang="en-CA"/>
          </a:p>
        </p:txBody>
      </p:sp>
    </p:spTree>
    <p:extLst>
      <p:ext uri="{BB962C8B-B14F-4D97-AF65-F5344CB8AC3E}">
        <p14:creationId xmlns:p14="http://schemas.microsoft.com/office/powerpoint/2010/main" val="3600669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069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6961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848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000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215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0772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BD7DD9D-B6D9-4645-BDDB-36610F29E276}" type="slidenum">
              <a:rPr lang="en-US"/>
              <a:pPr>
                <a:defRPr/>
              </a:pPr>
              <a:t>‹#›</a:t>
            </a:fld>
            <a:endParaRPr lang="en-US"/>
          </a:p>
        </p:txBody>
      </p:sp>
    </p:spTree>
    <p:extLst>
      <p:ext uri="{BB962C8B-B14F-4D97-AF65-F5344CB8AC3E}">
        <p14:creationId xmlns:p14="http://schemas.microsoft.com/office/powerpoint/2010/main" val="34933682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FC18E38-4299-469A-A43B-55AC34B84D67}" type="slidenum">
              <a:rPr lang="en-US"/>
              <a:pPr>
                <a:defRPr/>
              </a:pPr>
              <a:t>‹#›</a:t>
            </a:fld>
            <a:endParaRPr lang="en-US"/>
          </a:p>
        </p:txBody>
      </p:sp>
    </p:spTree>
    <p:extLst>
      <p:ext uri="{BB962C8B-B14F-4D97-AF65-F5344CB8AC3E}">
        <p14:creationId xmlns:p14="http://schemas.microsoft.com/office/powerpoint/2010/main" val="8786376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FBE49D5-029A-4B93-ABD8-CD391E37F02C}" type="slidenum">
              <a:rPr lang="en-US"/>
              <a:pPr>
                <a:defRPr/>
              </a:pPr>
              <a:t>‹#›</a:t>
            </a:fld>
            <a:endParaRPr lang="en-US"/>
          </a:p>
        </p:txBody>
      </p:sp>
    </p:spTree>
    <p:extLst>
      <p:ext uri="{BB962C8B-B14F-4D97-AF65-F5344CB8AC3E}">
        <p14:creationId xmlns:p14="http://schemas.microsoft.com/office/powerpoint/2010/main" val="42635960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F0AA8D4-5775-44E4-8243-4335AA0C0D82}" type="slidenum">
              <a:rPr lang="en-US"/>
              <a:pPr>
                <a:defRPr/>
              </a:pPr>
              <a:t>‹#›</a:t>
            </a:fld>
            <a:endParaRPr lang="en-US"/>
          </a:p>
        </p:txBody>
      </p:sp>
    </p:spTree>
    <p:extLst>
      <p:ext uri="{BB962C8B-B14F-4D97-AF65-F5344CB8AC3E}">
        <p14:creationId xmlns:p14="http://schemas.microsoft.com/office/powerpoint/2010/main" val="29565544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E7B6CB1-7276-4A7B-88D1-5A94773FE2A6}" type="slidenum">
              <a:rPr lang="en-US"/>
              <a:pPr>
                <a:defRPr/>
              </a:pPr>
              <a:t>‹#›</a:t>
            </a:fld>
            <a:endParaRPr lang="en-US"/>
          </a:p>
        </p:txBody>
      </p:sp>
    </p:spTree>
    <p:extLst>
      <p:ext uri="{BB962C8B-B14F-4D97-AF65-F5344CB8AC3E}">
        <p14:creationId xmlns:p14="http://schemas.microsoft.com/office/powerpoint/2010/main" val="24795276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BBA461A-A2FB-45C8-8947-5BA4695A90C0}" type="slidenum">
              <a:rPr lang="en-US"/>
              <a:pPr>
                <a:defRPr/>
              </a:pPr>
              <a:t>‹#›</a:t>
            </a:fld>
            <a:endParaRPr lang="en-US"/>
          </a:p>
        </p:txBody>
      </p:sp>
    </p:spTree>
    <p:extLst>
      <p:ext uri="{BB962C8B-B14F-4D97-AF65-F5344CB8AC3E}">
        <p14:creationId xmlns:p14="http://schemas.microsoft.com/office/powerpoint/2010/main" val="29673796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7422EF1-7023-4905-8303-0958AE59430B}" type="slidenum">
              <a:rPr lang="en-US"/>
              <a:pPr>
                <a:defRPr/>
              </a:pPr>
              <a:t>‹#›</a:t>
            </a:fld>
            <a:endParaRPr lang="en-US"/>
          </a:p>
        </p:txBody>
      </p:sp>
    </p:spTree>
    <p:extLst>
      <p:ext uri="{BB962C8B-B14F-4D97-AF65-F5344CB8AC3E}">
        <p14:creationId xmlns:p14="http://schemas.microsoft.com/office/powerpoint/2010/main" val="23087567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BE0393-18A9-48EE-B6EF-947CE71233AE}" type="slidenum">
              <a:rPr lang="en-US"/>
              <a:pPr>
                <a:defRPr/>
              </a:pPr>
              <a:t>‹#›</a:t>
            </a:fld>
            <a:endParaRPr lang="en-US"/>
          </a:p>
        </p:txBody>
      </p:sp>
    </p:spTree>
    <p:extLst>
      <p:ext uri="{BB962C8B-B14F-4D97-AF65-F5344CB8AC3E}">
        <p14:creationId xmlns:p14="http://schemas.microsoft.com/office/powerpoint/2010/main" val="6573480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C399690-04C2-4D2E-8D3A-D8AFF72C36F4}" type="slidenum">
              <a:rPr lang="en-US"/>
              <a:pPr>
                <a:defRPr/>
              </a:pPr>
              <a:t>‹#›</a:t>
            </a:fld>
            <a:endParaRPr lang="en-US"/>
          </a:p>
        </p:txBody>
      </p:sp>
    </p:spTree>
    <p:extLst>
      <p:ext uri="{BB962C8B-B14F-4D97-AF65-F5344CB8AC3E}">
        <p14:creationId xmlns:p14="http://schemas.microsoft.com/office/powerpoint/2010/main" val="10562229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31BD095-AEFB-4081-9E41-306AAFEC0233}" type="slidenum">
              <a:rPr lang="en-US"/>
              <a:pPr>
                <a:defRPr/>
              </a:pPr>
              <a:t>‹#›</a:t>
            </a:fld>
            <a:endParaRPr lang="en-US"/>
          </a:p>
        </p:txBody>
      </p:sp>
    </p:spTree>
    <p:extLst>
      <p:ext uri="{BB962C8B-B14F-4D97-AF65-F5344CB8AC3E}">
        <p14:creationId xmlns:p14="http://schemas.microsoft.com/office/powerpoint/2010/main" val="533198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CA"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CA" dirty="0"/>
          </a:p>
        </p:txBody>
      </p:sp>
      <p:sp>
        <p:nvSpPr>
          <p:cNvPr id="6" name="Rectangle 6"/>
          <p:cNvSpPr>
            <a:spLocks noGrp="1" noChangeArrowheads="1"/>
          </p:cNvSpPr>
          <p:nvPr>
            <p:ph type="sldNum" sz="quarter" idx="12"/>
          </p:nvPr>
        </p:nvSpPr>
        <p:spPr>
          <a:ln/>
        </p:spPr>
        <p:txBody>
          <a:bodyPr/>
          <a:lstStyle>
            <a:lvl1pPr>
              <a:defRPr/>
            </a:lvl1pPr>
          </a:lstStyle>
          <a:p>
            <a:pPr>
              <a:defRPr/>
            </a:pPr>
            <a:fld id="{03E9E52A-E609-4DBB-A8B1-F9B62A1B57C4}" type="slidenum">
              <a:rPr lang="en-CA"/>
              <a:pPr>
                <a:defRPr/>
              </a:pPr>
              <a:t>‹#›</a:t>
            </a:fld>
            <a:endParaRPr lang="en-CA" dirty="0"/>
          </a:p>
        </p:txBody>
      </p:sp>
    </p:spTree>
    <p:extLst>
      <p:ext uri="{BB962C8B-B14F-4D97-AF65-F5344CB8AC3E}">
        <p14:creationId xmlns:p14="http://schemas.microsoft.com/office/powerpoint/2010/main" val="41328516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DB80551-8A12-42F9-B7EF-27B926164065}" type="slidenum">
              <a:rPr lang="en-US"/>
              <a:pPr>
                <a:defRPr/>
              </a:pPr>
              <a:t>‹#›</a:t>
            </a:fld>
            <a:endParaRPr lang="en-US"/>
          </a:p>
        </p:txBody>
      </p:sp>
    </p:spTree>
    <p:extLst>
      <p:ext uri="{BB962C8B-B14F-4D97-AF65-F5344CB8AC3E}">
        <p14:creationId xmlns:p14="http://schemas.microsoft.com/office/powerpoint/2010/main" val="19405005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685800" y="1981200"/>
            <a:ext cx="7772400" cy="4114800"/>
          </a:xfrm>
        </p:spPr>
        <p:txBody>
          <a:bodyPr/>
          <a:lstStyle/>
          <a:p>
            <a:pPr lvl="0"/>
            <a:endParaRPr lang="en-CA"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CFB3DF6-E01C-4A3C-9B9D-89BEE9E4EDF6}" type="slidenum">
              <a:rPr lang="en-US"/>
              <a:pPr>
                <a:defRPr/>
              </a:pPr>
              <a:t>‹#›</a:t>
            </a:fld>
            <a:endParaRPr lang="en-US"/>
          </a:p>
        </p:txBody>
      </p:sp>
    </p:spTree>
    <p:extLst>
      <p:ext uri="{BB962C8B-B14F-4D97-AF65-F5344CB8AC3E}">
        <p14:creationId xmlns:p14="http://schemas.microsoft.com/office/powerpoint/2010/main" val="178908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7339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41588903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5954990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3033411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401252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28951438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28811621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579316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0356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23938796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25113388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32748178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10333498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5"/>
          <p:cNvSpPr>
            <a:spLocks noGrp="1" noChangeArrowheads="1"/>
          </p:cNvSpPr>
          <p:nvPr>
            <p:ph type="ftr" sz="quarter" idx="10"/>
          </p:nvPr>
        </p:nvSpPr>
        <p:spPr>
          <a:ln/>
        </p:spPr>
        <p:txBody>
          <a:bodyPr/>
          <a:lstStyle>
            <a:lvl1pPr>
              <a:defRPr/>
            </a:lvl1pPr>
          </a:lstStyle>
          <a:p>
            <a:pPr>
              <a:defRPr/>
            </a:pPr>
            <a:endParaRPr lang="en-CA"/>
          </a:p>
        </p:txBody>
      </p:sp>
    </p:spTree>
    <p:extLst>
      <p:ext uri="{BB962C8B-B14F-4D97-AF65-F5344CB8AC3E}">
        <p14:creationId xmlns:p14="http://schemas.microsoft.com/office/powerpoint/2010/main" val="26642542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Slide Number Placeholder 6"/>
          <p:cNvSpPr>
            <a:spLocks noGrp="1" noChangeArrowheads="1"/>
          </p:cNvSpPr>
          <p:nvPr>
            <p:ph type="sldNum" sz="quarter" idx="12"/>
          </p:nvPr>
        </p:nvSpPr>
        <p:spPr>
          <a:xfrm>
            <a:off x="5638800" y="5105400"/>
            <a:ext cx="1905000" cy="457200"/>
          </a:xfrm>
          <a:prstGeom prst="rect">
            <a:avLst/>
          </a:prstGeom>
          <a:ln/>
        </p:spPr>
        <p:txBody>
          <a:bodyPr/>
          <a:lstStyle>
            <a:lvl1pPr>
              <a:defRPr/>
            </a:lvl1pPr>
          </a:lstStyle>
          <a:p>
            <a:pPr>
              <a:defRPr/>
            </a:pPr>
            <a:fld id="{D9B9F0F6-1E6B-4DD5-8BA2-03B0533010FF}" type="slidenum">
              <a:rPr lang="en-CA"/>
              <a:pPr>
                <a:defRPr/>
              </a:pPr>
              <a:t>‹#›</a:t>
            </a:fld>
            <a:endParaRPr lang="en-CA"/>
          </a:p>
        </p:txBody>
      </p:sp>
    </p:spTree>
    <p:extLst>
      <p:ext uri="{BB962C8B-B14F-4D97-AF65-F5344CB8AC3E}">
        <p14:creationId xmlns:p14="http://schemas.microsoft.com/office/powerpoint/2010/main" val="33914453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612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237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F0ABC1A-75B0-4783-AC5A-183A49E5185E}" type="slidenum">
              <a:rPr lang="en-US"/>
              <a:pPr>
                <a:defRPr/>
              </a:pPr>
              <a:t>‹#›</a:t>
            </a:fld>
            <a:endParaRPr lang="en-US"/>
          </a:p>
        </p:txBody>
      </p:sp>
    </p:spTree>
    <p:extLst>
      <p:ext uri="{BB962C8B-B14F-4D97-AF65-F5344CB8AC3E}">
        <p14:creationId xmlns:p14="http://schemas.microsoft.com/office/powerpoint/2010/main" val="222896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7F1A9DF-7FE5-4A10-9868-68EA32228DA9}" type="slidenum">
              <a:rPr lang="en-US"/>
              <a:pPr>
                <a:defRPr/>
              </a:pPr>
              <a:t>‹#›</a:t>
            </a:fld>
            <a:endParaRPr lang="en-US"/>
          </a:p>
        </p:txBody>
      </p:sp>
    </p:spTree>
    <p:extLst>
      <p:ext uri="{BB962C8B-B14F-4D97-AF65-F5344CB8AC3E}">
        <p14:creationId xmlns:p14="http://schemas.microsoft.com/office/powerpoint/2010/main" val="776139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7970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8F08E02-70F3-4DC7-8390-2A8DC8671CC2}" type="slidenum">
              <a:rPr lang="en-US"/>
              <a:pPr>
                <a:defRPr/>
              </a:pPr>
              <a:t>‹#›</a:t>
            </a:fld>
            <a:endParaRPr lang="en-US"/>
          </a:p>
        </p:txBody>
      </p:sp>
    </p:spTree>
    <p:extLst>
      <p:ext uri="{BB962C8B-B14F-4D97-AF65-F5344CB8AC3E}">
        <p14:creationId xmlns:p14="http://schemas.microsoft.com/office/powerpoint/2010/main" val="39568326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B9C17A8-9482-41D3-8051-66604A6F714E}" type="slidenum">
              <a:rPr lang="en-US"/>
              <a:pPr>
                <a:defRPr/>
              </a:pPr>
              <a:t>‹#›</a:t>
            </a:fld>
            <a:endParaRPr lang="en-US"/>
          </a:p>
        </p:txBody>
      </p:sp>
    </p:spTree>
    <p:extLst>
      <p:ext uri="{BB962C8B-B14F-4D97-AF65-F5344CB8AC3E}">
        <p14:creationId xmlns:p14="http://schemas.microsoft.com/office/powerpoint/2010/main" val="17387403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6E9367F-8EA3-4E9E-ABBE-F0B264A88524}" type="slidenum">
              <a:rPr lang="en-US"/>
              <a:pPr>
                <a:defRPr/>
              </a:pPr>
              <a:t>‹#›</a:t>
            </a:fld>
            <a:endParaRPr lang="en-US"/>
          </a:p>
        </p:txBody>
      </p:sp>
    </p:spTree>
    <p:extLst>
      <p:ext uri="{BB962C8B-B14F-4D97-AF65-F5344CB8AC3E}">
        <p14:creationId xmlns:p14="http://schemas.microsoft.com/office/powerpoint/2010/main" val="40850032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A3DBEE8-63DD-4344-8AF3-2F9451FF6F37}" type="slidenum">
              <a:rPr lang="en-US"/>
              <a:pPr>
                <a:defRPr/>
              </a:pPr>
              <a:t>‹#›</a:t>
            </a:fld>
            <a:endParaRPr lang="en-US"/>
          </a:p>
        </p:txBody>
      </p:sp>
    </p:spTree>
    <p:extLst>
      <p:ext uri="{BB962C8B-B14F-4D97-AF65-F5344CB8AC3E}">
        <p14:creationId xmlns:p14="http://schemas.microsoft.com/office/powerpoint/2010/main" val="5016388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A3473B5-0B0B-44C5-A196-E7E9D2DD0601}" type="slidenum">
              <a:rPr lang="en-US"/>
              <a:pPr>
                <a:defRPr/>
              </a:pPr>
              <a:t>‹#›</a:t>
            </a:fld>
            <a:endParaRPr lang="en-US"/>
          </a:p>
        </p:txBody>
      </p:sp>
    </p:spTree>
    <p:extLst>
      <p:ext uri="{BB962C8B-B14F-4D97-AF65-F5344CB8AC3E}">
        <p14:creationId xmlns:p14="http://schemas.microsoft.com/office/powerpoint/2010/main" val="10222524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A980451-F60C-49CC-8316-82395F1785D8}" type="slidenum">
              <a:rPr lang="en-US"/>
              <a:pPr>
                <a:defRPr/>
              </a:pPr>
              <a:t>‹#›</a:t>
            </a:fld>
            <a:endParaRPr lang="en-US"/>
          </a:p>
        </p:txBody>
      </p:sp>
    </p:spTree>
    <p:extLst>
      <p:ext uri="{BB962C8B-B14F-4D97-AF65-F5344CB8AC3E}">
        <p14:creationId xmlns:p14="http://schemas.microsoft.com/office/powerpoint/2010/main" val="22534450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1992838-62B4-44BB-BC4D-EF470F38A17A}" type="slidenum">
              <a:rPr lang="en-US"/>
              <a:pPr>
                <a:defRPr/>
              </a:pPr>
              <a:t>‹#›</a:t>
            </a:fld>
            <a:endParaRPr lang="en-US"/>
          </a:p>
        </p:txBody>
      </p:sp>
    </p:spTree>
    <p:extLst>
      <p:ext uri="{BB962C8B-B14F-4D97-AF65-F5344CB8AC3E}">
        <p14:creationId xmlns:p14="http://schemas.microsoft.com/office/powerpoint/2010/main" val="424022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0833611-CE11-43AA-BCDB-EFE50908613A}" type="slidenum">
              <a:rPr lang="en-US"/>
              <a:pPr>
                <a:defRPr/>
              </a:pPr>
              <a:t>‹#›</a:t>
            </a:fld>
            <a:endParaRPr lang="en-US"/>
          </a:p>
        </p:txBody>
      </p:sp>
    </p:spTree>
    <p:extLst>
      <p:ext uri="{BB962C8B-B14F-4D97-AF65-F5344CB8AC3E}">
        <p14:creationId xmlns:p14="http://schemas.microsoft.com/office/powerpoint/2010/main" val="3335567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910C56E-F862-44D4-B1AD-CC298DB8D72F}" type="slidenum">
              <a:rPr lang="en-US"/>
              <a:pPr>
                <a:defRPr/>
              </a:pPr>
              <a:t>‹#›</a:t>
            </a:fld>
            <a:endParaRPr lang="en-US"/>
          </a:p>
        </p:txBody>
      </p:sp>
    </p:spTree>
    <p:extLst>
      <p:ext uri="{BB962C8B-B14F-4D97-AF65-F5344CB8AC3E}">
        <p14:creationId xmlns:p14="http://schemas.microsoft.com/office/powerpoint/2010/main" val="19436708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fld id="{6F9BEE19-4BA9-4186-A198-1A98981743AA}" type="slidenum">
              <a:rPr lang="en-CA"/>
              <a:pPr>
                <a:defRPr/>
              </a:pPr>
              <a:t>‹#›</a:t>
            </a:fld>
            <a:endParaRPr lang="en-CA"/>
          </a:p>
        </p:txBody>
      </p:sp>
    </p:spTree>
    <p:extLst>
      <p:ext uri="{BB962C8B-B14F-4D97-AF65-F5344CB8AC3E}">
        <p14:creationId xmlns:p14="http://schemas.microsoft.com/office/powerpoint/2010/main" val="1597066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5996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fld id="{189C145E-19FA-468B-BF5F-B75B930DE916}" type="slidenum">
              <a:rPr lang="en-CA"/>
              <a:pPr>
                <a:defRPr/>
              </a:pPr>
              <a:t>‹#›</a:t>
            </a:fld>
            <a:endParaRPr lang="en-CA"/>
          </a:p>
        </p:txBody>
      </p:sp>
    </p:spTree>
    <p:extLst>
      <p:ext uri="{BB962C8B-B14F-4D97-AF65-F5344CB8AC3E}">
        <p14:creationId xmlns:p14="http://schemas.microsoft.com/office/powerpoint/2010/main" val="2116754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fld id="{A8F3660E-E88A-45C9-A8DB-91B2BF197916}" type="slidenum">
              <a:rPr lang="en-CA"/>
              <a:pPr>
                <a:defRPr/>
              </a:pPr>
              <a:t>‹#›</a:t>
            </a:fld>
            <a:endParaRPr lang="en-CA"/>
          </a:p>
        </p:txBody>
      </p:sp>
    </p:spTree>
    <p:extLst>
      <p:ext uri="{BB962C8B-B14F-4D97-AF65-F5344CB8AC3E}">
        <p14:creationId xmlns:p14="http://schemas.microsoft.com/office/powerpoint/2010/main" val="18658655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Rectangle 6"/>
          <p:cNvSpPr>
            <a:spLocks noGrp="1" noChangeArrowheads="1"/>
          </p:cNvSpPr>
          <p:nvPr>
            <p:ph type="sldNum" sz="quarter" idx="12"/>
          </p:nvPr>
        </p:nvSpPr>
        <p:spPr>
          <a:ln/>
        </p:spPr>
        <p:txBody>
          <a:bodyPr/>
          <a:lstStyle>
            <a:lvl1pPr>
              <a:defRPr/>
            </a:lvl1pPr>
          </a:lstStyle>
          <a:p>
            <a:pPr>
              <a:defRPr/>
            </a:pPr>
            <a:fld id="{50FDDDB8-C2C8-41E2-A4DC-22AEFA6EBA67}" type="slidenum">
              <a:rPr lang="en-CA"/>
              <a:pPr>
                <a:defRPr/>
              </a:pPr>
              <a:t>‹#›</a:t>
            </a:fld>
            <a:endParaRPr lang="en-CA"/>
          </a:p>
        </p:txBody>
      </p:sp>
    </p:spTree>
    <p:extLst>
      <p:ext uri="{BB962C8B-B14F-4D97-AF65-F5344CB8AC3E}">
        <p14:creationId xmlns:p14="http://schemas.microsoft.com/office/powerpoint/2010/main" val="38380621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CA"/>
          </a:p>
        </p:txBody>
      </p:sp>
      <p:sp>
        <p:nvSpPr>
          <p:cNvPr id="8" name="Rectangle 5"/>
          <p:cNvSpPr>
            <a:spLocks noGrp="1" noChangeArrowheads="1"/>
          </p:cNvSpPr>
          <p:nvPr>
            <p:ph type="ftr" sz="quarter" idx="11"/>
          </p:nvPr>
        </p:nvSpPr>
        <p:spPr>
          <a:ln/>
        </p:spPr>
        <p:txBody>
          <a:bodyPr/>
          <a:lstStyle>
            <a:lvl1pPr>
              <a:defRPr/>
            </a:lvl1pPr>
          </a:lstStyle>
          <a:p>
            <a:pPr>
              <a:defRPr/>
            </a:pPr>
            <a:endParaRPr lang="en-CA"/>
          </a:p>
        </p:txBody>
      </p:sp>
      <p:sp>
        <p:nvSpPr>
          <p:cNvPr id="9" name="Rectangle 6"/>
          <p:cNvSpPr>
            <a:spLocks noGrp="1" noChangeArrowheads="1"/>
          </p:cNvSpPr>
          <p:nvPr>
            <p:ph type="sldNum" sz="quarter" idx="12"/>
          </p:nvPr>
        </p:nvSpPr>
        <p:spPr>
          <a:ln/>
        </p:spPr>
        <p:txBody>
          <a:bodyPr/>
          <a:lstStyle>
            <a:lvl1pPr>
              <a:defRPr/>
            </a:lvl1pPr>
          </a:lstStyle>
          <a:p>
            <a:pPr>
              <a:defRPr/>
            </a:pPr>
            <a:fld id="{BEFD0ED4-FC84-4967-901A-5EB272C2A8F2}" type="slidenum">
              <a:rPr lang="en-CA"/>
              <a:pPr>
                <a:defRPr/>
              </a:pPr>
              <a:t>‹#›</a:t>
            </a:fld>
            <a:endParaRPr lang="en-CA"/>
          </a:p>
        </p:txBody>
      </p:sp>
    </p:spTree>
    <p:extLst>
      <p:ext uri="{BB962C8B-B14F-4D97-AF65-F5344CB8AC3E}">
        <p14:creationId xmlns:p14="http://schemas.microsoft.com/office/powerpoint/2010/main" val="34716850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CA"/>
          </a:p>
        </p:txBody>
      </p:sp>
      <p:sp>
        <p:nvSpPr>
          <p:cNvPr id="4" name="Rectangle 5"/>
          <p:cNvSpPr>
            <a:spLocks noGrp="1" noChangeArrowheads="1"/>
          </p:cNvSpPr>
          <p:nvPr>
            <p:ph type="ftr" sz="quarter" idx="11"/>
          </p:nvPr>
        </p:nvSpPr>
        <p:spPr>
          <a:ln/>
        </p:spPr>
        <p:txBody>
          <a:bodyPr/>
          <a:lstStyle>
            <a:lvl1pPr>
              <a:defRPr/>
            </a:lvl1pPr>
          </a:lstStyle>
          <a:p>
            <a:pPr>
              <a:defRPr/>
            </a:pPr>
            <a:endParaRPr lang="en-CA"/>
          </a:p>
        </p:txBody>
      </p:sp>
      <p:sp>
        <p:nvSpPr>
          <p:cNvPr id="5" name="Rectangle 6"/>
          <p:cNvSpPr>
            <a:spLocks noGrp="1" noChangeArrowheads="1"/>
          </p:cNvSpPr>
          <p:nvPr>
            <p:ph type="sldNum" sz="quarter" idx="12"/>
          </p:nvPr>
        </p:nvSpPr>
        <p:spPr>
          <a:ln/>
        </p:spPr>
        <p:txBody>
          <a:bodyPr/>
          <a:lstStyle>
            <a:lvl1pPr>
              <a:defRPr/>
            </a:lvl1pPr>
          </a:lstStyle>
          <a:p>
            <a:pPr>
              <a:defRPr/>
            </a:pPr>
            <a:fld id="{A9A1A568-9AFE-4FED-96EF-4EA1002F5F1A}" type="slidenum">
              <a:rPr lang="en-CA"/>
              <a:pPr>
                <a:defRPr/>
              </a:pPr>
              <a:t>‹#›</a:t>
            </a:fld>
            <a:endParaRPr lang="en-CA"/>
          </a:p>
        </p:txBody>
      </p:sp>
    </p:spTree>
    <p:extLst>
      <p:ext uri="{BB962C8B-B14F-4D97-AF65-F5344CB8AC3E}">
        <p14:creationId xmlns:p14="http://schemas.microsoft.com/office/powerpoint/2010/main" val="969913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CA"/>
          </a:p>
        </p:txBody>
      </p:sp>
      <p:sp>
        <p:nvSpPr>
          <p:cNvPr id="3" name="Rectangle 5"/>
          <p:cNvSpPr>
            <a:spLocks noGrp="1" noChangeArrowheads="1"/>
          </p:cNvSpPr>
          <p:nvPr>
            <p:ph type="ftr" sz="quarter" idx="11"/>
          </p:nvPr>
        </p:nvSpPr>
        <p:spPr>
          <a:ln/>
        </p:spPr>
        <p:txBody>
          <a:bodyPr/>
          <a:lstStyle>
            <a:lvl1pPr>
              <a:defRPr/>
            </a:lvl1pPr>
          </a:lstStyle>
          <a:p>
            <a:pPr>
              <a:defRPr/>
            </a:pPr>
            <a:endParaRPr lang="en-CA"/>
          </a:p>
        </p:txBody>
      </p:sp>
      <p:sp>
        <p:nvSpPr>
          <p:cNvPr id="4" name="Rectangle 6"/>
          <p:cNvSpPr>
            <a:spLocks noGrp="1" noChangeArrowheads="1"/>
          </p:cNvSpPr>
          <p:nvPr>
            <p:ph type="sldNum" sz="quarter" idx="12"/>
          </p:nvPr>
        </p:nvSpPr>
        <p:spPr>
          <a:ln/>
        </p:spPr>
        <p:txBody>
          <a:bodyPr/>
          <a:lstStyle>
            <a:lvl1pPr>
              <a:defRPr/>
            </a:lvl1pPr>
          </a:lstStyle>
          <a:p>
            <a:pPr>
              <a:defRPr/>
            </a:pPr>
            <a:fld id="{F74771F9-5886-485B-B9FE-AE9FEFB972FF}" type="slidenum">
              <a:rPr lang="en-CA"/>
              <a:pPr>
                <a:defRPr/>
              </a:pPr>
              <a:t>‹#›</a:t>
            </a:fld>
            <a:endParaRPr lang="en-CA"/>
          </a:p>
        </p:txBody>
      </p:sp>
    </p:spTree>
    <p:extLst>
      <p:ext uri="{BB962C8B-B14F-4D97-AF65-F5344CB8AC3E}">
        <p14:creationId xmlns:p14="http://schemas.microsoft.com/office/powerpoint/2010/main" val="31499486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Rectangle 6"/>
          <p:cNvSpPr>
            <a:spLocks noGrp="1" noChangeArrowheads="1"/>
          </p:cNvSpPr>
          <p:nvPr>
            <p:ph type="sldNum" sz="quarter" idx="12"/>
          </p:nvPr>
        </p:nvSpPr>
        <p:spPr>
          <a:ln/>
        </p:spPr>
        <p:txBody>
          <a:bodyPr/>
          <a:lstStyle>
            <a:lvl1pPr>
              <a:defRPr/>
            </a:lvl1pPr>
          </a:lstStyle>
          <a:p>
            <a:pPr>
              <a:defRPr/>
            </a:pPr>
            <a:fld id="{F6B28ADA-03C1-4F2F-81CB-B02872391BF6}" type="slidenum">
              <a:rPr lang="en-CA"/>
              <a:pPr>
                <a:defRPr/>
              </a:pPr>
              <a:t>‹#›</a:t>
            </a:fld>
            <a:endParaRPr lang="en-CA"/>
          </a:p>
        </p:txBody>
      </p:sp>
    </p:spTree>
    <p:extLst>
      <p:ext uri="{BB962C8B-B14F-4D97-AF65-F5344CB8AC3E}">
        <p14:creationId xmlns:p14="http://schemas.microsoft.com/office/powerpoint/2010/main" val="29119273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Rectangle 6"/>
          <p:cNvSpPr>
            <a:spLocks noGrp="1" noChangeArrowheads="1"/>
          </p:cNvSpPr>
          <p:nvPr>
            <p:ph type="sldNum" sz="quarter" idx="12"/>
          </p:nvPr>
        </p:nvSpPr>
        <p:spPr>
          <a:ln/>
        </p:spPr>
        <p:txBody>
          <a:bodyPr/>
          <a:lstStyle>
            <a:lvl1pPr>
              <a:defRPr/>
            </a:lvl1pPr>
          </a:lstStyle>
          <a:p>
            <a:pPr>
              <a:defRPr/>
            </a:pPr>
            <a:fld id="{7D349342-DC5C-40C4-BF38-8D61A492017D}" type="slidenum">
              <a:rPr lang="en-CA"/>
              <a:pPr>
                <a:defRPr/>
              </a:pPr>
              <a:t>‹#›</a:t>
            </a:fld>
            <a:endParaRPr lang="en-CA"/>
          </a:p>
        </p:txBody>
      </p:sp>
    </p:spTree>
    <p:extLst>
      <p:ext uri="{BB962C8B-B14F-4D97-AF65-F5344CB8AC3E}">
        <p14:creationId xmlns:p14="http://schemas.microsoft.com/office/powerpoint/2010/main" val="31640924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fld id="{E2C7EC34-E19C-4783-9EBB-9AEE222501A3}" type="slidenum">
              <a:rPr lang="en-CA"/>
              <a:pPr>
                <a:defRPr/>
              </a:pPr>
              <a:t>‹#›</a:t>
            </a:fld>
            <a:endParaRPr lang="en-CA"/>
          </a:p>
        </p:txBody>
      </p:sp>
    </p:spTree>
    <p:extLst>
      <p:ext uri="{BB962C8B-B14F-4D97-AF65-F5344CB8AC3E}">
        <p14:creationId xmlns:p14="http://schemas.microsoft.com/office/powerpoint/2010/main" val="34953403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fld id="{5F9604A0-A442-44A8-B5E1-9B38A58D5348}" type="slidenum">
              <a:rPr lang="en-CA"/>
              <a:pPr>
                <a:defRPr/>
              </a:pPr>
              <a:t>‹#›</a:t>
            </a:fld>
            <a:endParaRPr lang="en-CA"/>
          </a:p>
        </p:txBody>
      </p:sp>
    </p:spTree>
    <p:extLst>
      <p:ext uri="{BB962C8B-B14F-4D97-AF65-F5344CB8AC3E}">
        <p14:creationId xmlns:p14="http://schemas.microsoft.com/office/powerpoint/2010/main" val="1538766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3254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Rectangle 6"/>
          <p:cNvSpPr>
            <a:spLocks noGrp="1" noChangeArrowheads="1"/>
          </p:cNvSpPr>
          <p:nvPr>
            <p:ph type="sldNum" sz="quarter" idx="12"/>
          </p:nvPr>
        </p:nvSpPr>
        <p:spPr>
          <a:ln/>
        </p:spPr>
        <p:txBody>
          <a:bodyPr/>
          <a:lstStyle>
            <a:lvl1pPr>
              <a:defRPr/>
            </a:lvl1pPr>
          </a:lstStyle>
          <a:p>
            <a:pPr>
              <a:defRPr/>
            </a:pPr>
            <a:fld id="{EA4A572C-7DFA-454C-86C4-C5E8F3E2F1D0}" type="slidenum">
              <a:rPr lang="en-CA"/>
              <a:pPr>
                <a:defRPr/>
              </a:pPr>
              <a:t>‹#›</a:t>
            </a:fld>
            <a:endParaRPr lang="en-CA"/>
          </a:p>
        </p:txBody>
      </p:sp>
    </p:spTree>
    <p:extLst>
      <p:ext uri="{BB962C8B-B14F-4D97-AF65-F5344CB8AC3E}">
        <p14:creationId xmlns:p14="http://schemas.microsoft.com/office/powerpoint/2010/main" val="31524662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fld id="{C3D27704-D154-4EFB-A4E9-64C620A0E0CE}" type="slidenum">
              <a:rPr lang="en-CA"/>
              <a:pPr>
                <a:defRPr/>
              </a:pPr>
              <a:t>‹#›</a:t>
            </a:fld>
            <a:endParaRPr lang="en-CA"/>
          </a:p>
        </p:txBody>
      </p:sp>
    </p:spTree>
    <p:extLst>
      <p:ext uri="{BB962C8B-B14F-4D97-AF65-F5344CB8AC3E}">
        <p14:creationId xmlns:p14="http://schemas.microsoft.com/office/powerpoint/2010/main" val="14970498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025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CA"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CA" dirty="0"/>
          </a:p>
        </p:txBody>
      </p:sp>
      <p:sp>
        <p:nvSpPr>
          <p:cNvPr id="6" name="Rectangle 6"/>
          <p:cNvSpPr>
            <a:spLocks noGrp="1" noChangeArrowheads="1"/>
          </p:cNvSpPr>
          <p:nvPr>
            <p:ph type="sldNum" sz="quarter" idx="12"/>
          </p:nvPr>
        </p:nvSpPr>
        <p:spPr>
          <a:ln/>
        </p:spPr>
        <p:txBody>
          <a:bodyPr/>
          <a:lstStyle>
            <a:lvl1pPr>
              <a:defRPr/>
            </a:lvl1pPr>
          </a:lstStyle>
          <a:p>
            <a:pPr>
              <a:defRPr/>
            </a:pPr>
            <a:fld id="{03E9E52A-E609-4DBB-A8B1-F9B62A1B57C4}" type="slidenum">
              <a:rPr lang="en-CA"/>
              <a:pPr>
                <a:defRPr/>
              </a:pPr>
              <a:t>‹#›</a:t>
            </a:fld>
            <a:endParaRPr lang="en-CA" dirty="0"/>
          </a:p>
        </p:txBody>
      </p:sp>
    </p:spTree>
    <p:extLst>
      <p:ext uri="{BB962C8B-B14F-4D97-AF65-F5344CB8AC3E}">
        <p14:creationId xmlns:p14="http://schemas.microsoft.com/office/powerpoint/2010/main" val="14616013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4.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theme" Target="../theme/theme6.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7.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theme" Target="../theme/theme8.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dirty="0"/>
              <a:t>Click to edit Master text styles</a:t>
            </a:r>
          </a:p>
          <a:p>
            <a:pPr lvl="1"/>
            <a:r>
              <a:rPr lang="en-CA" altLang="en-US" dirty="0"/>
              <a:t>Second level</a:t>
            </a:r>
          </a:p>
          <a:p>
            <a:pPr lvl="2"/>
            <a:r>
              <a:rPr lang="en-CA" altLang="en-US" dirty="0"/>
              <a:t>Third level</a:t>
            </a:r>
          </a:p>
          <a:p>
            <a:pPr lvl="3"/>
            <a:r>
              <a:rPr lang="en-CA" altLang="en-US" dirty="0"/>
              <a:t>Fourth level</a:t>
            </a:r>
          </a:p>
          <a:p>
            <a:pPr lvl="4"/>
            <a:r>
              <a:rPr lang="en-CA" altLang="en-US" dirty="0"/>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fld id="{6D0BEDCD-A305-4E47-B6D0-E608F18D276C}" type="slidenum">
              <a:rPr lang="en-CA"/>
              <a:pPr>
                <a:defRPr/>
              </a:pPr>
              <a:t>‹#›</a:t>
            </a:fld>
            <a:endParaRPr lang="en-CA"/>
          </a:p>
        </p:txBody>
      </p:sp>
    </p:spTree>
  </p:cSld>
  <p:clrMap bg1="dk2" tx1="lt1" bg2="dk1" tx2="lt2" accent1="accent1" accent2="accent2" accent3="accent3" accent4="accent4" accent5="accent5" accent6="accent6" hlink="hlink" folHlink="folHlink"/>
  <p:sldLayoutIdLst>
    <p:sldLayoutId id="2147483649" r:id="rId1"/>
    <p:sldLayoutId id="2147483652" r:id="rId2"/>
    <p:sldLayoutId id="2147483655" r:id="rId3"/>
    <p:sldLayoutId id="2147483739" r:id="rId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dirty="0"/>
              <a:t>Click to edit Master text styles</a:t>
            </a:r>
          </a:p>
          <a:p>
            <a:pPr lvl="1"/>
            <a:r>
              <a:rPr lang="en-CA" altLang="en-US" dirty="0"/>
              <a:t>Second level</a:t>
            </a:r>
          </a:p>
          <a:p>
            <a:pPr lvl="2"/>
            <a:r>
              <a:rPr lang="en-CA" altLang="en-US" dirty="0"/>
              <a:t>Third level</a:t>
            </a:r>
          </a:p>
          <a:p>
            <a:pPr lvl="3"/>
            <a:r>
              <a:rPr lang="en-CA" altLang="en-US" dirty="0"/>
              <a:t>Fourth level</a:t>
            </a:r>
          </a:p>
          <a:p>
            <a:pPr lvl="4"/>
            <a:r>
              <a:rPr lang="en-CA" altLang="en-US" dirty="0"/>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fld id="{6D0BEDCD-A305-4E47-B6D0-E608F18D276C}" type="slidenum">
              <a:rPr lang="en-CA"/>
              <a:pPr>
                <a:defRPr/>
              </a:pPr>
              <a:t>‹#›</a:t>
            </a:fld>
            <a:endParaRPr lang="en-CA"/>
          </a:p>
        </p:txBody>
      </p:sp>
    </p:spTree>
    <p:extLst>
      <p:ext uri="{BB962C8B-B14F-4D97-AF65-F5344CB8AC3E}">
        <p14:creationId xmlns:p14="http://schemas.microsoft.com/office/powerpoint/2010/main" val="1694612876"/>
      </p:ext>
    </p:extLst>
  </p:cSld>
  <p:clrMap bg1="dk2" tx1="lt1" bg2="dk1"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40" r:id="rId6"/>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a:t>Click to edit Master text styles</a:t>
            </a:r>
          </a:p>
          <a:p>
            <a:pPr lvl="1"/>
            <a:r>
              <a:rPr lang="en-CA" altLang="en-US"/>
              <a:t>Second level</a:t>
            </a:r>
          </a:p>
          <a:p>
            <a:pPr lvl="2"/>
            <a:r>
              <a:rPr lang="en-CA" altLang="en-US"/>
              <a:t>Third level</a:t>
            </a:r>
          </a:p>
          <a:p>
            <a:pPr lvl="3"/>
            <a:r>
              <a:rPr lang="en-CA" altLang="en-US"/>
              <a:t>Fourth level</a:t>
            </a:r>
          </a:p>
          <a:p>
            <a:pPr lvl="4"/>
            <a:r>
              <a:rPr lang="en-CA"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i="0">
                <a:cs typeface="+mn-cs"/>
              </a:defRPr>
            </a:lvl1pPr>
          </a:lstStyle>
          <a:p>
            <a:pPr>
              <a:defRPr/>
            </a:pPr>
            <a:endParaRPr lang="en-CA"/>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i="0">
                <a:cs typeface="+mn-cs"/>
              </a:defRPr>
            </a:lvl1pPr>
          </a:lstStyle>
          <a:p>
            <a:pPr>
              <a:defRPr/>
            </a:pPr>
            <a:endParaRPr lang="en-CA"/>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a:cs typeface="+mn-cs"/>
              </a:defRPr>
            </a:lvl1pPr>
          </a:lstStyle>
          <a:p>
            <a:pPr>
              <a:defRPr/>
            </a:pPr>
            <a:fld id="{BF8234D7-B698-4A2C-8F5E-4301F1C58A58}" type="slidenum">
              <a:rPr lang="en-CA"/>
              <a:pPr>
                <a:defRPr/>
              </a:pPr>
              <a:t>‹#›</a:t>
            </a:fld>
            <a:endParaRPr lang="en-CA"/>
          </a:p>
        </p:txBody>
      </p:sp>
      <p:sp>
        <p:nvSpPr>
          <p:cNvPr id="1031" name="Rectangle 7"/>
          <p:cNvSpPr>
            <a:spLocks noChangeArrowheads="1"/>
          </p:cNvSpPr>
          <p:nvPr/>
        </p:nvSpPr>
        <p:spPr bwMode="auto">
          <a:xfrm>
            <a:off x="8686800" y="6553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i="1">
                <a:solidFill>
                  <a:schemeClr val="tx1"/>
                </a:solidFill>
                <a:latin typeface="Times New Roman" pitchFamily="18" charset="0"/>
              </a:defRPr>
            </a:lvl1pPr>
            <a:lvl2pPr marL="742950" indent="-285750" eaLnBrk="0" hangingPunct="0">
              <a:defRPr sz="3200" i="1">
                <a:solidFill>
                  <a:schemeClr val="tx1"/>
                </a:solidFill>
                <a:latin typeface="Times New Roman" pitchFamily="18" charset="0"/>
              </a:defRPr>
            </a:lvl2pPr>
            <a:lvl3pPr marL="1143000" indent="-228600" eaLnBrk="0" hangingPunct="0">
              <a:defRPr sz="3200" i="1">
                <a:solidFill>
                  <a:schemeClr val="tx1"/>
                </a:solidFill>
                <a:latin typeface="Times New Roman" pitchFamily="18" charset="0"/>
              </a:defRPr>
            </a:lvl3pPr>
            <a:lvl4pPr marL="1600200" indent="-228600" eaLnBrk="0" hangingPunct="0">
              <a:defRPr sz="3200" i="1">
                <a:solidFill>
                  <a:schemeClr val="tx1"/>
                </a:solidFill>
                <a:latin typeface="Times New Roman" pitchFamily="18" charset="0"/>
              </a:defRPr>
            </a:lvl4pPr>
            <a:lvl5pPr marL="2057400" indent="-228600" eaLnBrk="0" hangingPunct="0">
              <a:defRPr sz="3200" i="1">
                <a:solidFill>
                  <a:schemeClr val="tx1"/>
                </a:solidFill>
                <a:latin typeface="Times New Roman" pitchFamily="18" charset="0"/>
              </a:defRPr>
            </a:lvl5pPr>
            <a:lvl6pPr marL="2514600" indent="-228600" eaLnBrk="0" fontAlgn="base" hangingPunct="0">
              <a:spcBef>
                <a:spcPct val="0"/>
              </a:spcBef>
              <a:spcAft>
                <a:spcPct val="0"/>
              </a:spcAft>
              <a:defRPr sz="3200" i="1">
                <a:solidFill>
                  <a:schemeClr val="tx1"/>
                </a:solidFill>
                <a:latin typeface="Times New Roman" pitchFamily="18" charset="0"/>
              </a:defRPr>
            </a:lvl6pPr>
            <a:lvl7pPr marL="2971800" indent="-228600" eaLnBrk="0" fontAlgn="base" hangingPunct="0">
              <a:spcBef>
                <a:spcPct val="0"/>
              </a:spcBef>
              <a:spcAft>
                <a:spcPct val="0"/>
              </a:spcAft>
              <a:defRPr sz="3200" i="1">
                <a:solidFill>
                  <a:schemeClr val="tx1"/>
                </a:solidFill>
                <a:latin typeface="Times New Roman" pitchFamily="18" charset="0"/>
              </a:defRPr>
            </a:lvl7pPr>
            <a:lvl8pPr marL="3429000" indent="-228600" eaLnBrk="0" fontAlgn="base" hangingPunct="0">
              <a:spcBef>
                <a:spcPct val="0"/>
              </a:spcBef>
              <a:spcAft>
                <a:spcPct val="0"/>
              </a:spcAft>
              <a:defRPr sz="3200" i="1">
                <a:solidFill>
                  <a:schemeClr val="tx1"/>
                </a:solidFill>
                <a:latin typeface="Times New Roman" pitchFamily="18" charset="0"/>
              </a:defRPr>
            </a:lvl8pPr>
            <a:lvl9pPr marL="3886200" indent="-228600" eaLnBrk="0" fontAlgn="base" hangingPunct="0">
              <a:spcBef>
                <a:spcPct val="0"/>
              </a:spcBef>
              <a:spcAft>
                <a:spcPct val="0"/>
              </a:spcAft>
              <a:defRPr sz="3200" i="1">
                <a:solidFill>
                  <a:schemeClr val="tx1"/>
                </a:solidFill>
                <a:latin typeface="Times New Roman" pitchFamily="18" charset="0"/>
              </a:defRPr>
            </a:lvl9pPr>
          </a:lstStyle>
          <a:p>
            <a:pPr algn="r" eaLnBrk="1" hangingPunct="1">
              <a:defRPr/>
            </a:pPr>
            <a:fld id="{83E3F17D-4235-4A17-ACC5-44D1A319AA14}" type="slidenum">
              <a:rPr lang="en-CA" altLang="en-US" sz="1400" i="0" smtClean="0">
                <a:cs typeface="+mn-cs"/>
              </a:rPr>
              <a:pPr algn="r" eaLnBrk="1" hangingPunct="1">
                <a:defRPr/>
              </a:pPr>
              <a:t>‹#›</a:t>
            </a:fld>
            <a:endParaRPr lang="en-CA" altLang="en-US" sz="1400" i="0">
              <a:cs typeface="+mn-cs"/>
            </a:endParaRPr>
          </a:p>
        </p:txBody>
      </p:sp>
    </p:spTree>
    <p:extLst>
      <p:ext uri="{BB962C8B-B14F-4D97-AF65-F5344CB8AC3E}">
        <p14:creationId xmlns:p14="http://schemas.microsoft.com/office/powerpoint/2010/main" val="3715354524"/>
      </p:ext>
    </p:extLst>
  </p:cSld>
  <p:clrMap bg1="dk2" tx1="lt1" bg2="dk1"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7"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0"/>
        </a:spcBef>
        <a:spcAft>
          <a:spcPct val="0"/>
        </a:spcAft>
        <a:buChar char="•"/>
        <a:defRPr sz="3200">
          <a:solidFill>
            <a:schemeClr val="tx1"/>
          </a:solidFill>
          <a:latin typeface="+mn-lt"/>
          <a:ea typeface="+mn-ea"/>
          <a:cs typeface="+mn-cs"/>
        </a:defRPr>
      </a:lvl1pPr>
      <a:lvl2pPr marL="742950" indent="-285750" algn="l" rtl="0" eaLnBrk="0" fontAlgn="base" hangingPunct="0">
        <a:spcBef>
          <a:spcPct val="0"/>
        </a:spcBef>
        <a:spcAft>
          <a:spcPct val="0"/>
        </a:spcAft>
        <a:buChar char="–"/>
        <a:defRPr sz="2800">
          <a:solidFill>
            <a:schemeClr val="tx1"/>
          </a:solidFill>
          <a:latin typeface="+mn-lt"/>
        </a:defRPr>
      </a:lvl2pPr>
      <a:lvl3pPr marL="1143000" indent="-228600" algn="l" rtl="0" eaLnBrk="0" fontAlgn="base" hangingPunct="0">
        <a:spcBef>
          <a:spcPct val="0"/>
        </a:spcBef>
        <a:spcAft>
          <a:spcPct val="0"/>
        </a:spcAft>
        <a:buChar char="•"/>
        <a:defRPr sz="2400">
          <a:solidFill>
            <a:schemeClr val="tx1"/>
          </a:solidFill>
          <a:latin typeface="+mn-lt"/>
        </a:defRPr>
      </a:lvl3pPr>
      <a:lvl4pPr marL="1600200" indent="-228600" algn="l" rtl="0" eaLnBrk="0" fontAlgn="base" hangingPunct="0">
        <a:spcBef>
          <a:spcPct val="0"/>
        </a:spcBef>
        <a:spcAft>
          <a:spcPct val="0"/>
        </a:spcAft>
        <a:buChar char="–"/>
        <a:defRPr sz="2000">
          <a:solidFill>
            <a:schemeClr val="tx1"/>
          </a:solidFill>
          <a:latin typeface="+mn-lt"/>
        </a:defRPr>
      </a:lvl4pPr>
      <a:lvl5pPr marL="2057400" indent="-228600" algn="l" rtl="0" eaLnBrk="0" fontAlgn="base" hangingPunct="0">
        <a:spcBef>
          <a:spcPct val="0"/>
        </a:spcBef>
        <a:spcAft>
          <a:spcPct val="0"/>
        </a:spcAft>
        <a:buChar char="»"/>
        <a:defRPr sz="2000">
          <a:solidFill>
            <a:schemeClr val="tx1"/>
          </a:solidFill>
          <a:latin typeface="+mn-lt"/>
        </a:defRPr>
      </a:lvl5pPr>
      <a:lvl6pPr marL="2514600" indent="-228600" algn="l" rtl="0" fontAlgn="base">
        <a:spcBef>
          <a:spcPct val="0"/>
        </a:spcBef>
        <a:spcAft>
          <a:spcPct val="0"/>
        </a:spcAft>
        <a:buChar char="»"/>
        <a:defRPr sz="2000">
          <a:solidFill>
            <a:schemeClr val="tx1"/>
          </a:solidFill>
          <a:latin typeface="+mn-lt"/>
        </a:defRPr>
      </a:lvl6pPr>
      <a:lvl7pPr marL="2971800" indent="-228600" algn="l" rtl="0" fontAlgn="base">
        <a:spcBef>
          <a:spcPct val="0"/>
        </a:spcBef>
        <a:spcAft>
          <a:spcPct val="0"/>
        </a:spcAft>
        <a:buChar char="»"/>
        <a:defRPr sz="2000">
          <a:solidFill>
            <a:schemeClr val="tx1"/>
          </a:solidFill>
          <a:latin typeface="+mn-lt"/>
        </a:defRPr>
      </a:lvl7pPr>
      <a:lvl8pPr marL="3429000" indent="-228600" algn="l" rtl="0" fontAlgn="base">
        <a:spcBef>
          <a:spcPct val="0"/>
        </a:spcBef>
        <a:spcAft>
          <a:spcPct val="0"/>
        </a:spcAft>
        <a:buChar char="»"/>
        <a:defRPr sz="2000">
          <a:solidFill>
            <a:schemeClr val="tx1"/>
          </a:solidFill>
          <a:latin typeface="+mn-lt"/>
        </a:defRPr>
      </a:lvl8pPr>
      <a:lvl9pPr marL="3886200" indent="-228600" algn="l" rtl="0" fontAlgn="base">
        <a:spcBef>
          <a:spcPct val="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dirty="0"/>
              <a:t>Click to edit Master text styles</a:t>
            </a:r>
          </a:p>
          <a:p>
            <a:pPr lvl="1"/>
            <a:r>
              <a:rPr lang="en-CA" altLang="en-US" dirty="0"/>
              <a:t>Second level</a:t>
            </a:r>
          </a:p>
          <a:p>
            <a:pPr lvl="2"/>
            <a:r>
              <a:rPr lang="en-CA" altLang="en-US" dirty="0"/>
              <a:t>Third level</a:t>
            </a:r>
          </a:p>
          <a:p>
            <a:pPr lvl="3"/>
            <a:r>
              <a:rPr lang="en-CA" altLang="en-US" dirty="0"/>
              <a:t>Fourth level</a:t>
            </a:r>
          </a:p>
          <a:p>
            <a:pPr lvl="4"/>
            <a:r>
              <a:rPr lang="en-CA" altLang="en-US" dirty="0"/>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D0BEDCD-A305-4E47-B6D0-E608F18D276C}" type="slidenum">
              <a:rPr kumimoji="0" lang="en-CA" sz="1400" b="0" i="0" u="none" strike="noStrike" kern="1200" cap="none" spc="0" normalizeH="0" baseline="0" noProof="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CA"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94975121"/>
      </p:ext>
    </p:extLst>
  </p:cSld>
  <p:clrMap bg1="dk2" tx1="lt1" bg2="dk1"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i="0">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i="0">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a:cs typeface="+mn-cs"/>
              </a:defRPr>
            </a:lvl1pPr>
          </a:lstStyle>
          <a:p>
            <a:pPr>
              <a:defRPr/>
            </a:pPr>
            <a:fld id="{8F87D25D-A943-407F-A1F1-2025FC01CBE6}" type="slidenum">
              <a:rPr lang="en-US"/>
              <a:pPr>
                <a:defRPr/>
              </a:pPr>
              <a:t>‹#›</a:t>
            </a:fld>
            <a:endParaRPr lang="en-US"/>
          </a:p>
        </p:txBody>
      </p:sp>
      <p:sp>
        <p:nvSpPr>
          <p:cNvPr id="1031" name="Rectangle 7"/>
          <p:cNvSpPr>
            <a:spLocks noChangeArrowheads="1"/>
          </p:cNvSpPr>
          <p:nvPr/>
        </p:nvSpPr>
        <p:spPr bwMode="auto">
          <a:xfrm>
            <a:off x="8686800" y="6553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i="1">
                <a:solidFill>
                  <a:schemeClr val="tx1"/>
                </a:solidFill>
                <a:latin typeface="Times New Roman" pitchFamily="18" charset="0"/>
              </a:defRPr>
            </a:lvl1pPr>
            <a:lvl2pPr marL="742950" indent="-285750" eaLnBrk="0" hangingPunct="0">
              <a:defRPr sz="2800" i="1">
                <a:solidFill>
                  <a:schemeClr val="tx1"/>
                </a:solidFill>
                <a:latin typeface="Times New Roman" pitchFamily="18" charset="0"/>
              </a:defRPr>
            </a:lvl2pPr>
            <a:lvl3pPr marL="1143000" indent="-228600" eaLnBrk="0" hangingPunct="0">
              <a:defRPr sz="2800" i="1">
                <a:solidFill>
                  <a:schemeClr val="tx1"/>
                </a:solidFill>
                <a:latin typeface="Times New Roman" pitchFamily="18" charset="0"/>
              </a:defRPr>
            </a:lvl3pPr>
            <a:lvl4pPr marL="1600200" indent="-228600" eaLnBrk="0" hangingPunct="0">
              <a:defRPr sz="2800" i="1">
                <a:solidFill>
                  <a:schemeClr val="tx1"/>
                </a:solidFill>
                <a:latin typeface="Times New Roman" pitchFamily="18" charset="0"/>
              </a:defRPr>
            </a:lvl4pPr>
            <a:lvl5pPr marL="2057400" indent="-228600" eaLnBrk="0" hangingPunct="0">
              <a:defRPr sz="2800" i="1">
                <a:solidFill>
                  <a:schemeClr val="tx1"/>
                </a:solidFill>
                <a:latin typeface="Times New Roman" pitchFamily="18" charset="0"/>
              </a:defRPr>
            </a:lvl5pPr>
            <a:lvl6pPr marL="2514600" indent="-228600" algn="ctr" eaLnBrk="0" fontAlgn="base" hangingPunct="0">
              <a:spcBef>
                <a:spcPct val="0"/>
              </a:spcBef>
              <a:spcAft>
                <a:spcPct val="0"/>
              </a:spcAft>
              <a:defRPr sz="2800" i="1">
                <a:solidFill>
                  <a:schemeClr val="tx1"/>
                </a:solidFill>
                <a:latin typeface="Times New Roman" pitchFamily="18" charset="0"/>
              </a:defRPr>
            </a:lvl6pPr>
            <a:lvl7pPr marL="2971800" indent="-228600" algn="ctr" eaLnBrk="0" fontAlgn="base" hangingPunct="0">
              <a:spcBef>
                <a:spcPct val="0"/>
              </a:spcBef>
              <a:spcAft>
                <a:spcPct val="0"/>
              </a:spcAft>
              <a:defRPr sz="2800" i="1">
                <a:solidFill>
                  <a:schemeClr val="tx1"/>
                </a:solidFill>
                <a:latin typeface="Times New Roman" pitchFamily="18" charset="0"/>
              </a:defRPr>
            </a:lvl7pPr>
            <a:lvl8pPr marL="3429000" indent="-228600" algn="ctr" eaLnBrk="0" fontAlgn="base" hangingPunct="0">
              <a:spcBef>
                <a:spcPct val="0"/>
              </a:spcBef>
              <a:spcAft>
                <a:spcPct val="0"/>
              </a:spcAft>
              <a:defRPr sz="2800" i="1">
                <a:solidFill>
                  <a:schemeClr val="tx1"/>
                </a:solidFill>
                <a:latin typeface="Times New Roman" pitchFamily="18" charset="0"/>
              </a:defRPr>
            </a:lvl8pPr>
            <a:lvl9pPr marL="3886200" indent="-228600" algn="ctr" eaLnBrk="0" fontAlgn="base" hangingPunct="0">
              <a:spcBef>
                <a:spcPct val="0"/>
              </a:spcBef>
              <a:spcAft>
                <a:spcPct val="0"/>
              </a:spcAft>
              <a:defRPr sz="2800" i="1">
                <a:solidFill>
                  <a:schemeClr val="tx1"/>
                </a:solidFill>
                <a:latin typeface="Times New Roman" pitchFamily="18" charset="0"/>
              </a:defRPr>
            </a:lvl9pPr>
          </a:lstStyle>
          <a:p>
            <a:pPr algn="r" eaLnBrk="1" hangingPunct="1">
              <a:defRPr/>
            </a:pPr>
            <a:fld id="{08556D03-AE96-4B8C-94BD-341FDF0320DE}" type="slidenum">
              <a:rPr lang="en-CA" altLang="en-US" sz="1400" i="0" smtClean="0">
                <a:cs typeface="+mn-cs"/>
              </a:rPr>
              <a:pPr algn="r" eaLnBrk="1" hangingPunct="1">
                <a:defRPr/>
              </a:pPr>
              <a:t>‹#›</a:t>
            </a:fld>
            <a:endParaRPr lang="en-CA" altLang="en-US" sz="1400" i="0">
              <a:cs typeface="+mn-cs"/>
            </a:endParaRPr>
          </a:p>
        </p:txBody>
      </p:sp>
    </p:spTree>
    <p:extLst>
      <p:ext uri="{BB962C8B-B14F-4D97-AF65-F5344CB8AC3E}">
        <p14:creationId xmlns:p14="http://schemas.microsoft.com/office/powerpoint/2010/main" val="3359640395"/>
      </p:ext>
    </p:extLst>
  </p:cSld>
  <p:clrMap bg1="dk2" tx1="lt1" bg2="dk1"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2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a:t>Click to edit Master text styles</a:t>
            </a:r>
          </a:p>
          <a:p>
            <a:pPr lvl="1"/>
            <a:r>
              <a:rPr lang="en-CA" altLang="en-US"/>
              <a:t>Second level</a:t>
            </a:r>
          </a:p>
          <a:p>
            <a:pPr lvl="2"/>
            <a:r>
              <a:rPr lang="en-CA" altLang="en-US"/>
              <a:t>Third level</a:t>
            </a:r>
          </a:p>
          <a:p>
            <a:pPr lvl="3"/>
            <a:r>
              <a:rPr lang="en-CA" altLang="en-US"/>
              <a:t>Fourth level</a:t>
            </a:r>
          </a:p>
          <a:p>
            <a:pPr lvl="4"/>
            <a:r>
              <a:rPr lang="en-CA" altLang="en-US"/>
              <a:t>Fifth level</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i="0">
                <a:latin typeface="Times New Roman" pitchFamily="18" charset="0"/>
              </a:defRPr>
            </a:lvl1pPr>
          </a:lstStyle>
          <a:p>
            <a:pPr>
              <a:defRPr/>
            </a:pPr>
            <a:endParaRPr lang="en-CA"/>
          </a:p>
        </p:txBody>
      </p:sp>
      <p:sp>
        <p:nvSpPr>
          <p:cNvPr id="2" name="Rectangle 7"/>
          <p:cNvSpPr>
            <a:spLocks noChangeArrowheads="1"/>
          </p:cNvSpPr>
          <p:nvPr userDrawn="1"/>
        </p:nvSpPr>
        <p:spPr bwMode="auto">
          <a:xfrm>
            <a:off x="8686800" y="6553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Times New Roman" pitchFamily="18" charset="0"/>
              </a:defRPr>
            </a:lvl1pPr>
            <a:lvl2pPr marL="742950" indent="-285750" eaLnBrk="0" hangingPunct="0">
              <a:defRPr sz="2400" i="1">
                <a:solidFill>
                  <a:schemeClr val="tx1"/>
                </a:solidFill>
                <a:latin typeface="Times New Roman" pitchFamily="18" charset="0"/>
              </a:defRPr>
            </a:lvl2pPr>
            <a:lvl3pPr marL="1143000" indent="-228600" eaLnBrk="0" hangingPunct="0">
              <a:defRPr sz="2400" i="1">
                <a:solidFill>
                  <a:schemeClr val="tx1"/>
                </a:solidFill>
                <a:latin typeface="Times New Roman" pitchFamily="18" charset="0"/>
              </a:defRPr>
            </a:lvl3pPr>
            <a:lvl4pPr marL="1600200" indent="-228600" eaLnBrk="0" hangingPunct="0">
              <a:defRPr sz="2400" i="1">
                <a:solidFill>
                  <a:schemeClr val="tx1"/>
                </a:solidFill>
                <a:latin typeface="Times New Roman" pitchFamily="18" charset="0"/>
              </a:defRPr>
            </a:lvl4pPr>
            <a:lvl5pPr marL="2057400" indent="-228600" eaLnBrk="0" hangingPunct="0">
              <a:defRPr sz="2400" i="1">
                <a:solidFill>
                  <a:schemeClr val="tx1"/>
                </a:solidFill>
                <a:latin typeface="Times New Roman" pitchFamily="18" charset="0"/>
              </a:defRPr>
            </a:lvl5pPr>
            <a:lvl6pPr marL="2514600" indent="-228600" eaLnBrk="0" fontAlgn="base" hangingPunct="0">
              <a:spcBef>
                <a:spcPct val="50000"/>
              </a:spcBef>
              <a:spcAft>
                <a:spcPct val="0"/>
              </a:spcAft>
              <a:defRPr sz="2400" i="1">
                <a:solidFill>
                  <a:schemeClr val="tx1"/>
                </a:solidFill>
                <a:latin typeface="Times New Roman" pitchFamily="18" charset="0"/>
              </a:defRPr>
            </a:lvl6pPr>
            <a:lvl7pPr marL="2971800" indent="-228600" eaLnBrk="0" fontAlgn="base" hangingPunct="0">
              <a:spcBef>
                <a:spcPct val="50000"/>
              </a:spcBef>
              <a:spcAft>
                <a:spcPct val="0"/>
              </a:spcAft>
              <a:defRPr sz="2400" i="1">
                <a:solidFill>
                  <a:schemeClr val="tx1"/>
                </a:solidFill>
                <a:latin typeface="Times New Roman" pitchFamily="18" charset="0"/>
              </a:defRPr>
            </a:lvl7pPr>
            <a:lvl8pPr marL="3429000" indent="-228600" eaLnBrk="0" fontAlgn="base" hangingPunct="0">
              <a:spcBef>
                <a:spcPct val="50000"/>
              </a:spcBef>
              <a:spcAft>
                <a:spcPct val="0"/>
              </a:spcAft>
              <a:defRPr sz="2400" i="1">
                <a:solidFill>
                  <a:schemeClr val="tx1"/>
                </a:solidFill>
                <a:latin typeface="Times New Roman" pitchFamily="18" charset="0"/>
              </a:defRPr>
            </a:lvl8pPr>
            <a:lvl9pPr marL="3886200" indent="-228600" eaLnBrk="0" fontAlgn="base" hangingPunct="0">
              <a:spcBef>
                <a:spcPct val="50000"/>
              </a:spcBef>
              <a:spcAft>
                <a:spcPct val="0"/>
              </a:spcAft>
              <a:defRPr sz="2400" i="1">
                <a:solidFill>
                  <a:schemeClr val="tx1"/>
                </a:solidFill>
                <a:latin typeface="Times New Roman" pitchFamily="18" charset="0"/>
              </a:defRPr>
            </a:lvl9pPr>
          </a:lstStyle>
          <a:p>
            <a:pPr algn="r" eaLnBrk="1" hangingPunct="1">
              <a:spcBef>
                <a:spcPct val="0"/>
              </a:spcBef>
              <a:defRPr/>
            </a:pPr>
            <a:fld id="{94C6BF39-A4C9-4B94-B7B3-9D4EDF03268C}" type="slidenum">
              <a:rPr lang="en-CA" altLang="en-US" sz="1400" i="0" smtClean="0"/>
              <a:pPr algn="r" eaLnBrk="1" hangingPunct="1">
                <a:spcBef>
                  <a:spcPct val="0"/>
                </a:spcBef>
                <a:defRPr/>
              </a:pPr>
              <a:t>‹#›</a:t>
            </a:fld>
            <a:endParaRPr lang="en-CA" altLang="en-US" sz="1400" i="0"/>
          </a:p>
        </p:txBody>
      </p:sp>
    </p:spTree>
    <p:extLst>
      <p:ext uri="{BB962C8B-B14F-4D97-AF65-F5344CB8AC3E}">
        <p14:creationId xmlns:p14="http://schemas.microsoft.com/office/powerpoint/2010/main" val="2966482345"/>
      </p:ext>
    </p:extLst>
  </p:cSld>
  <p:clrMap bg1="dk2" tx1="lt1" bg2="dk1"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A2167DEA-AC6C-4F28-954F-3CECB1A3D687}" type="slidenum">
              <a:rPr lang="en-US"/>
              <a:pPr>
                <a:defRPr/>
              </a:pPr>
              <a:t>‹#›</a:t>
            </a:fld>
            <a:endParaRPr lang="en-US"/>
          </a:p>
        </p:txBody>
      </p:sp>
    </p:spTree>
    <p:extLst>
      <p:ext uri="{BB962C8B-B14F-4D97-AF65-F5344CB8AC3E}">
        <p14:creationId xmlns:p14="http://schemas.microsoft.com/office/powerpoint/2010/main" val="2974640837"/>
      </p:ext>
    </p:extLst>
  </p:cSld>
  <p:clrMap bg1="dk2" tx1="lt1" bg2="dk1"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a:t>Click to edit Master text styles</a:t>
            </a:r>
          </a:p>
          <a:p>
            <a:pPr lvl="1"/>
            <a:r>
              <a:rPr lang="en-CA" altLang="en-US"/>
              <a:t>Second level</a:t>
            </a:r>
          </a:p>
          <a:p>
            <a:pPr lvl="2"/>
            <a:r>
              <a:rPr lang="en-CA" altLang="en-US"/>
              <a:t>Third level</a:t>
            </a:r>
          </a:p>
          <a:p>
            <a:pPr lvl="3"/>
            <a:r>
              <a:rPr lang="en-CA" altLang="en-US"/>
              <a:t>Fourth level</a:t>
            </a:r>
          </a:p>
          <a:p>
            <a:pPr lvl="4"/>
            <a:r>
              <a:rPr lang="en-CA"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i="0"/>
            </a:lvl1pPr>
          </a:lstStyle>
          <a:p>
            <a:pPr>
              <a:defRPr/>
            </a:pPr>
            <a:endParaRPr lang="en-CA"/>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i="0"/>
            </a:lvl1pPr>
          </a:lstStyle>
          <a:p>
            <a:pPr>
              <a:defRPr/>
            </a:pPr>
            <a:endParaRPr lang="en-CA"/>
          </a:p>
        </p:txBody>
      </p:sp>
      <p:sp>
        <p:nvSpPr>
          <p:cNvPr id="1030" name="Rectangle 6"/>
          <p:cNvSpPr>
            <a:spLocks noGrp="1" noChangeArrowheads="1"/>
          </p:cNvSpPr>
          <p:nvPr>
            <p:ph type="sldNum" sz="quarter" idx="4"/>
          </p:nvPr>
        </p:nvSpPr>
        <p:spPr bwMode="auto">
          <a:xfrm>
            <a:off x="5638800" y="5105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i="0"/>
            </a:lvl1pPr>
          </a:lstStyle>
          <a:p>
            <a:pPr>
              <a:defRPr/>
            </a:pPr>
            <a:fld id="{8B70B56C-0614-4B2A-9AA2-E33BC0658D45}" type="slidenum">
              <a:rPr lang="en-CA"/>
              <a:pPr>
                <a:defRPr/>
              </a:pPr>
              <a:t>‹#›</a:t>
            </a:fld>
            <a:endParaRPr lang="en-CA"/>
          </a:p>
        </p:txBody>
      </p:sp>
      <p:sp>
        <p:nvSpPr>
          <p:cNvPr id="1031" name="Rectangle 7"/>
          <p:cNvSpPr>
            <a:spLocks noChangeArrowheads="1"/>
          </p:cNvSpPr>
          <p:nvPr/>
        </p:nvSpPr>
        <p:spPr bwMode="auto">
          <a:xfrm>
            <a:off x="8686800" y="6553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i="1">
                <a:solidFill>
                  <a:schemeClr val="tx1"/>
                </a:solidFill>
                <a:latin typeface="Times New Roman" pitchFamily="18" charset="0"/>
              </a:defRPr>
            </a:lvl1pPr>
            <a:lvl2pPr marL="742950" indent="-285750" eaLnBrk="0" hangingPunct="0">
              <a:defRPr sz="3000" i="1">
                <a:solidFill>
                  <a:schemeClr val="tx1"/>
                </a:solidFill>
                <a:latin typeface="Times New Roman" pitchFamily="18" charset="0"/>
              </a:defRPr>
            </a:lvl2pPr>
            <a:lvl3pPr marL="1143000" indent="-228600" eaLnBrk="0" hangingPunct="0">
              <a:defRPr sz="3000" i="1">
                <a:solidFill>
                  <a:schemeClr val="tx1"/>
                </a:solidFill>
                <a:latin typeface="Times New Roman" pitchFamily="18" charset="0"/>
              </a:defRPr>
            </a:lvl3pPr>
            <a:lvl4pPr marL="1600200" indent="-228600" eaLnBrk="0" hangingPunct="0">
              <a:defRPr sz="3000" i="1">
                <a:solidFill>
                  <a:schemeClr val="tx1"/>
                </a:solidFill>
                <a:latin typeface="Times New Roman" pitchFamily="18" charset="0"/>
              </a:defRPr>
            </a:lvl4pPr>
            <a:lvl5pPr marL="2057400" indent="-228600" eaLnBrk="0" hangingPunct="0">
              <a:defRPr sz="3000" i="1">
                <a:solidFill>
                  <a:schemeClr val="tx1"/>
                </a:solidFill>
                <a:latin typeface="Times New Roman" pitchFamily="18" charset="0"/>
              </a:defRPr>
            </a:lvl5pPr>
            <a:lvl6pPr marL="2514600" indent="-228600" eaLnBrk="0" fontAlgn="base" hangingPunct="0">
              <a:spcBef>
                <a:spcPct val="50000"/>
              </a:spcBef>
              <a:spcAft>
                <a:spcPct val="0"/>
              </a:spcAft>
              <a:defRPr sz="3000" i="1">
                <a:solidFill>
                  <a:schemeClr val="tx1"/>
                </a:solidFill>
                <a:latin typeface="Times New Roman" pitchFamily="18" charset="0"/>
              </a:defRPr>
            </a:lvl6pPr>
            <a:lvl7pPr marL="2971800" indent="-228600" eaLnBrk="0" fontAlgn="base" hangingPunct="0">
              <a:spcBef>
                <a:spcPct val="50000"/>
              </a:spcBef>
              <a:spcAft>
                <a:spcPct val="0"/>
              </a:spcAft>
              <a:defRPr sz="3000" i="1">
                <a:solidFill>
                  <a:schemeClr val="tx1"/>
                </a:solidFill>
                <a:latin typeface="Times New Roman" pitchFamily="18" charset="0"/>
              </a:defRPr>
            </a:lvl7pPr>
            <a:lvl8pPr marL="3429000" indent="-228600" eaLnBrk="0" fontAlgn="base" hangingPunct="0">
              <a:spcBef>
                <a:spcPct val="50000"/>
              </a:spcBef>
              <a:spcAft>
                <a:spcPct val="0"/>
              </a:spcAft>
              <a:defRPr sz="3000" i="1">
                <a:solidFill>
                  <a:schemeClr val="tx1"/>
                </a:solidFill>
                <a:latin typeface="Times New Roman" pitchFamily="18" charset="0"/>
              </a:defRPr>
            </a:lvl8pPr>
            <a:lvl9pPr marL="3886200" indent="-228600" eaLnBrk="0" fontAlgn="base" hangingPunct="0">
              <a:spcBef>
                <a:spcPct val="50000"/>
              </a:spcBef>
              <a:spcAft>
                <a:spcPct val="0"/>
              </a:spcAft>
              <a:defRPr sz="3000" i="1">
                <a:solidFill>
                  <a:schemeClr val="tx1"/>
                </a:solidFill>
                <a:latin typeface="Times New Roman" pitchFamily="18" charset="0"/>
              </a:defRPr>
            </a:lvl9pPr>
          </a:lstStyle>
          <a:p>
            <a:pPr algn="r" eaLnBrk="1" hangingPunct="1">
              <a:spcBef>
                <a:spcPct val="0"/>
              </a:spcBef>
              <a:defRPr/>
            </a:pPr>
            <a:fld id="{8DF34897-0F49-4857-859A-50A99B7381FF}" type="slidenum">
              <a:rPr lang="en-CA" altLang="en-US" sz="1400" i="0" smtClean="0"/>
              <a:pPr algn="r" eaLnBrk="1" hangingPunct="1">
                <a:spcBef>
                  <a:spcPct val="0"/>
                </a:spcBef>
                <a:defRPr/>
              </a:pPr>
              <a:t>‹#›</a:t>
            </a:fld>
            <a:endParaRPr lang="en-CA" altLang="en-US" sz="1400" i="0"/>
          </a:p>
        </p:txBody>
      </p:sp>
    </p:spTree>
    <p:extLst>
      <p:ext uri="{BB962C8B-B14F-4D97-AF65-F5344CB8AC3E}">
        <p14:creationId xmlns:p14="http://schemas.microsoft.com/office/powerpoint/2010/main" val="1999218314"/>
      </p:ext>
    </p:extLst>
  </p:cSld>
  <p:clrMap bg1="dk2" tx1="lt1" bg2="dk1"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57.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bin"/><Relationship Id="rId9" Type="http://schemas.openxmlformats.org/officeDocument/2006/relationships/slide" Target="slide2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4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44.xml"/><Relationship Id="rId5" Type="http://schemas.openxmlformats.org/officeDocument/2006/relationships/image" Target="../media/image4.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image" Target="../media/image3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4.xml"/><Relationship Id="rId5" Type="http://schemas.openxmlformats.org/officeDocument/2006/relationships/image" Target="../media/image40.pn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4.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44.xml"/><Relationship Id="rId4" Type="http://schemas.openxmlformats.org/officeDocument/2006/relationships/image" Target="../media/image7.gif"/></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4.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19.xml"/><Relationship Id="rId1" Type="http://schemas.openxmlformats.org/officeDocument/2006/relationships/slideLayout" Target="../slideLayouts/slideLayout44.xml"/><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20.xml"/><Relationship Id="rId1" Type="http://schemas.openxmlformats.org/officeDocument/2006/relationships/slideLayout" Target="../slideLayouts/slideLayout44.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4.xml"/><Relationship Id="rId1" Type="http://schemas.openxmlformats.org/officeDocument/2006/relationships/video" Target="file:///C:\My%20Documents\Pictures\Mona_Lisa.jpg" TargetMode="External"/><Relationship Id="rId5" Type="http://schemas.openxmlformats.org/officeDocument/2006/relationships/image" Target="../media/image56.png"/><Relationship Id="rId4" Type="http://schemas.openxmlformats.org/officeDocument/2006/relationships/image" Target="../media/image52.wmf"/></Relationships>
</file>

<file path=ppt/slides/_rels/slide33.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22.xml"/><Relationship Id="rId1" Type="http://schemas.openxmlformats.org/officeDocument/2006/relationships/slideLayout" Target="../slideLayouts/slideLayout44.xml"/><Relationship Id="rId4" Type="http://schemas.openxmlformats.org/officeDocument/2006/relationships/image" Target="../media/image57.jpeg"/></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7.wmf"/><Relationship Id="rId1" Type="http://schemas.openxmlformats.org/officeDocument/2006/relationships/slideLayout" Target="../slideLayouts/slideLayout56.xm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47.wmf"/><Relationship Id="rId1" Type="http://schemas.openxmlformats.org/officeDocument/2006/relationships/slideLayout" Target="../slideLayouts/slideLayout56.xml"/><Relationship Id="rId5" Type="http://schemas.openxmlformats.org/officeDocument/2006/relationships/image" Target="../media/image63.jpeg"/><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7.wmf"/><Relationship Id="rId5" Type="http://schemas.openxmlformats.org/officeDocument/2006/relationships/image" Target="../media/image70.jpeg"/><Relationship Id="rId4" Type="http://schemas.openxmlformats.org/officeDocument/2006/relationships/image" Target="../media/image69.jpe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47.wmf"/></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74.jpeg"/><Relationship Id="rId4" Type="http://schemas.openxmlformats.org/officeDocument/2006/relationships/image" Target="../media/image73.jpeg"/></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7.wmf"/><Relationship Id="rId7" Type="http://schemas.openxmlformats.org/officeDocument/2006/relationships/image" Target="../media/image84.png"/><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9.jpeg"/><Relationship Id="rId4" Type="http://schemas.openxmlformats.org/officeDocument/2006/relationships/image" Target="../media/image88.jpeg"/></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9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92.jpe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93.jpeg"/></Relationships>
</file>

<file path=ppt/slides/_rels/slide56.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47.wmf"/></Relationships>
</file>

<file path=ppt/slides/_rels/slide5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4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7.xml"/><Relationship Id="rId1" Type="http://schemas.openxmlformats.org/officeDocument/2006/relationships/slideLayout" Target="../slideLayouts/slideLayout64.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7.xml"/><Relationship Id="rId1" Type="http://schemas.openxmlformats.org/officeDocument/2006/relationships/vmlDrawing" Target="../drawings/vmlDrawing2.vml"/><Relationship Id="rId5" Type="http://schemas.openxmlformats.org/officeDocument/2006/relationships/image" Target="../media/image94.wmf"/><Relationship Id="rId4" Type="http://schemas.openxmlformats.org/officeDocument/2006/relationships/oleObject" Target="../embeddings/oleObject2.bin"/></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98.jpeg"/><Relationship Id="rId7" Type="http://schemas.openxmlformats.org/officeDocument/2006/relationships/image" Target="../media/image75.jpeg"/><Relationship Id="rId2" Type="http://schemas.openxmlformats.org/officeDocument/2006/relationships/image" Target="../media/image97.png"/><Relationship Id="rId1" Type="http://schemas.openxmlformats.org/officeDocument/2006/relationships/slideLayout" Target="../slideLayouts/slideLayout27.xml"/><Relationship Id="rId6" Type="http://schemas.openxmlformats.org/officeDocument/2006/relationships/image" Target="../media/image80.jpeg"/><Relationship Id="rId5" Type="http://schemas.openxmlformats.org/officeDocument/2006/relationships/image" Target="../media/image100.jpeg"/><Relationship Id="rId4" Type="http://schemas.openxmlformats.org/officeDocument/2006/relationships/image" Target="../media/image99.jpeg"/></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4.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2.jpeg"/><Relationship Id="rId4" Type="http://schemas.openxmlformats.org/officeDocument/2006/relationships/image" Target="../media/image17.jpeg"/><Relationship Id="rId9"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4.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4294967295"/>
          </p:nvPr>
        </p:nvSpPr>
        <p:spPr>
          <a:xfrm>
            <a:off x="3299152" y="5867400"/>
            <a:ext cx="2492048" cy="990600"/>
          </a:xfrm>
        </p:spPr>
        <p:txBody>
          <a:bodyPr/>
          <a:lstStyle/>
          <a:p>
            <a:pPr marL="0" indent="0" eaLnBrk="1" hangingPunct="1">
              <a:buNone/>
            </a:pPr>
            <a:r>
              <a:rPr lang="en-US" altLang="en-US" sz="2400" b="1" dirty="0">
                <a:solidFill>
                  <a:schemeClr val="tx2"/>
                </a:solidFill>
              </a:rPr>
              <a:t>Jeff Edmonds</a:t>
            </a:r>
          </a:p>
          <a:p>
            <a:pPr marL="0" indent="0" eaLnBrk="1" hangingPunct="1">
              <a:buNone/>
            </a:pPr>
            <a:r>
              <a:rPr lang="en-US" altLang="en-US" sz="2400" b="1" dirty="0">
                <a:solidFill>
                  <a:schemeClr val="tx2"/>
                </a:solidFill>
              </a:rPr>
              <a:t>York University</a:t>
            </a:r>
            <a:endParaRPr lang="en-US" altLang="en-US" sz="2400" dirty="0">
              <a:solidFill>
                <a:schemeClr val="accent2"/>
              </a:solidFill>
            </a:endParaRPr>
          </a:p>
          <a:p>
            <a:pPr marL="0" indent="0" eaLnBrk="1" hangingPunct="1">
              <a:buNone/>
            </a:pPr>
            <a:endParaRPr lang="en-US" altLang="en-US" dirty="0">
              <a:solidFill>
                <a:schemeClr val="accent2"/>
              </a:solidFill>
            </a:endParaRPr>
          </a:p>
          <a:p>
            <a:pPr marL="0" indent="0" eaLnBrk="1" hangingPunct="1">
              <a:buNone/>
            </a:pPr>
            <a:endParaRPr lang="en-US" altLang="en-US" dirty="0"/>
          </a:p>
        </p:txBody>
      </p:sp>
      <p:graphicFrame>
        <p:nvGraphicFramePr>
          <p:cNvPr id="2052" name="Object 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1027" name="Equation" r:id="rId4" imgW="114151" imgH="215619" progId="Equation.3">
                  <p:embed/>
                </p:oleObj>
              </mc:Choice>
              <mc:Fallback>
                <p:oleObj name="Equation" r:id="rId4" imgW="114151" imgH="215619" progId="Equation.3">
                  <p:embed/>
                  <p:pic>
                    <p:nvPicPr>
                      <p:cNvPr id="205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4" name="Text Box 6"/>
          <p:cNvSpPr txBox="1">
            <a:spLocks noChangeArrowheads="1"/>
          </p:cNvSpPr>
          <p:nvPr/>
        </p:nvSpPr>
        <p:spPr bwMode="auto">
          <a:xfrm>
            <a:off x="0" y="6399213"/>
            <a:ext cx="1958975" cy="457200"/>
          </a:xfrm>
          <a:prstGeom prst="rect">
            <a:avLst/>
          </a:prstGeom>
          <a:noFill/>
          <a:ln w="38100">
            <a:noFill/>
            <a:miter lim="800000"/>
            <a:headEnd/>
            <a:tailEnd/>
          </a:ln>
          <a:effectLst/>
        </p:spPr>
        <p:txBody>
          <a:bodyPr lIns="274301" tIns="45717" rIns="274301" bIns="45717"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FFFF"/>
                </a:solidFill>
                <a:effectLst>
                  <a:outerShdw blurRad="38100" dist="38100" dir="2700000" algn="tl">
                    <a:srgbClr val="000000"/>
                  </a:outerShdw>
                </a:effectLst>
                <a:uLnTx/>
                <a:uFillTx/>
                <a:latin typeface="Comic Sans MS" pitchFamily="66" charset="0"/>
                <a:ea typeface="+mn-ea"/>
                <a:cs typeface="+mn-cs"/>
              </a:rPr>
              <a:t>Lecture</a:t>
            </a:r>
            <a:r>
              <a:rPr kumimoji="0" lang="en-US" sz="2400" b="0" i="0" u="none" strike="noStrike" kern="1200" cap="none" spc="0" normalizeH="0" baseline="0" noProof="0" dirty="0">
                <a:ln>
                  <a:noFill/>
                </a:ln>
                <a:solidFill>
                  <a:srgbClr val="00FFFF"/>
                </a:solidFill>
                <a:effectLst>
                  <a:outerShdw blurRad="38100" dist="38100" dir="2700000" algn="tl">
                    <a:srgbClr val="000000"/>
                  </a:outerShdw>
                </a:effectLst>
                <a:uLnTx/>
                <a:uFillTx/>
                <a:latin typeface="Comic Sans MS" pitchFamily="66" charset="0"/>
                <a:ea typeface="+mn-ea"/>
                <a:cs typeface="+mn-cs"/>
              </a:rPr>
              <a:t> </a:t>
            </a:r>
            <a:r>
              <a:rPr kumimoji="0" lang="en-US" sz="2400" b="1" i="0" u="none" strike="noStrike" kern="1200" cap="none" spc="0" normalizeH="0" baseline="0" noProof="0" dirty="0">
                <a:ln>
                  <a:noFill/>
                </a:ln>
                <a:solidFill>
                  <a:srgbClr val="00FFFF"/>
                </a:solidFill>
                <a:effectLst>
                  <a:outerShdw blurRad="38100" dist="38100" dir="2700000" algn="tl">
                    <a:srgbClr val="000000"/>
                  </a:outerShdw>
                </a:effectLst>
                <a:uLnTx/>
                <a:uFillTx/>
                <a:latin typeface="Comic Sans MS" pitchFamily="66" charset="0"/>
                <a:ea typeface="+mn-ea"/>
                <a:cs typeface="+mn-cs"/>
              </a:rPr>
              <a:t>0</a:t>
            </a:r>
            <a:endParaRPr kumimoji="0" lang="en-US" sz="2400" b="0" i="0" u="none" strike="noStrike" kern="1200" cap="none" spc="0" normalizeH="0" baseline="0" noProof="0" dirty="0">
              <a:ln>
                <a:noFill/>
              </a:ln>
              <a:solidFill>
                <a:srgbClr val="00FFFF"/>
              </a:solidFill>
              <a:effectLst>
                <a:outerShdw blurRad="38100" dist="38100" dir="2700000" algn="tl">
                  <a:srgbClr val="000000"/>
                </a:outerShdw>
              </a:effectLst>
              <a:uLnTx/>
              <a:uFillTx/>
              <a:latin typeface="Comic Sans MS" pitchFamily="66" charset="0"/>
              <a:ea typeface="+mn-ea"/>
              <a:cs typeface="+mn-cs"/>
            </a:endParaRPr>
          </a:p>
        </p:txBody>
      </p:sp>
      <p:sp>
        <p:nvSpPr>
          <p:cNvPr id="11" name="Rectangle 2"/>
          <p:cNvSpPr txBox="1">
            <a:spLocks noChangeArrowheads="1"/>
          </p:cNvSpPr>
          <p:nvPr/>
        </p:nvSpPr>
        <p:spPr>
          <a:xfrm>
            <a:off x="685800" y="-152400"/>
            <a:ext cx="7772400" cy="2286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j-ea"/>
                <a:cs typeface="+mj-cs"/>
              </a:rPr>
              <a:t>Predicate Logic</a:t>
            </a:r>
            <a:br>
              <a:rPr kumimoji="0" lang="en-US" altLang="en-US" sz="4400" b="0" i="0" u="none" strike="noStrike" kern="0" cap="none" spc="0" normalizeH="0" baseline="0" noProof="0" dirty="0">
                <a:ln>
                  <a:noFill/>
                </a:ln>
                <a:solidFill>
                  <a:srgbClr val="FFFF00"/>
                </a:solidFill>
                <a:effectLst/>
                <a:uLnTx/>
                <a:uFillTx/>
                <a:latin typeface="Times New Roman"/>
                <a:ea typeface="+mj-ea"/>
                <a:cs typeface="+mj-cs"/>
              </a:rPr>
            </a:br>
            <a:r>
              <a:rPr kumimoji="0" lang="en-US" altLang="en-US" sz="4400" b="0" i="0" u="none" strike="noStrike" kern="0" cap="none" spc="0" normalizeH="0" baseline="0" noProof="0" dirty="0">
                <a:ln>
                  <a:noFill/>
                </a:ln>
                <a:solidFill>
                  <a:srgbClr val="FFFF00"/>
                </a:solidFill>
                <a:effectLst/>
                <a:uLnTx/>
                <a:uFillTx/>
                <a:latin typeface="Times New Roman"/>
                <a:ea typeface="+mj-ea"/>
                <a:cs typeface="+mj-cs"/>
              </a:rPr>
              <a:t>for Computer Science</a:t>
            </a:r>
          </a:p>
        </p:txBody>
      </p:sp>
      <p:sp>
        <p:nvSpPr>
          <p:cNvPr id="7" name="Rectangle 2">
            <a:extLst>
              <a:ext uri="{FF2B5EF4-FFF2-40B4-BE49-F238E27FC236}">
                <a16:creationId xmlns:a16="http://schemas.microsoft.com/office/drawing/2014/main" id="{A6AB6157-C4E6-4541-BFD9-BA6E5D747139}"/>
              </a:ext>
            </a:extLst>
          </p:cNvPr>
          <p:cNvSpPr txBox="1">
            <a:spLocks noChangeArrowheads="1"/>
          </p:cNvSpPr>
          <p:nvPr/>
        </p:nvSpPr>
        <p:spPr>
          <a:xfrm>
            <a:off x="685800" y="990600"/>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7200" b="0" i="0" u="none" strike="noStrike" kern="0" cap="none" spc="0" normalizeH="0" baseline="0" noProof="0">
                <a:ln>
                  <a:noFill/>
                </a:ln>
                <a:solidFill>
                  <a:srgbClr val="FFFF00"/>
                </a:solidFill>
                <a:effectLst/>
                <a:uLnTx/>
                <a:uFillTx/>
                <a:latin typeface="Script MT Bold" pitchFamily="66" charset="0"/>
                <a:ea typeface="+mj-ea"/>
                <a:cs typeface="+mj-cs"/>
              </a:rPr>
              <a:t>Welcome</a:t>
            </a:r>
          </a:p>
        </p:txBody>
      </p:sp>
      <p:pic>
        <p:nvPicPr>
          <p:cNvPr id="8" name="Picture 5">
            <a:extLst>
              <a:ext uri="{FF2B5EF4-FFF2-40B4-BE49-F238E27FC236}">
                <a16:creationId xmlns:a16="http://schemas.microsoft.com/office/drawing/2014/main" id="{5E68D300-7176-44EB-BA88-F555CF3490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875" y="3398740"/>
            <a:ext cx="2636837"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a:extLst>
              <a:ext uri="{FF2B5EF4-FFF2-40B4-BE49-F238E27FC236}">
                <a16:creationId xmlns:a16="http://schemas.microsoft.com/office/drawing/2014/main" id="{FBC75444-45B0-4073-94B1-00380DC7EAA9}"/>
              </a:ext>
            </a:extLst>
          </p:cNvPr>
          <p:cNvSpPr txBox="1">
            <a:spLocks noChangeArrowheads="1"/>
          </p:cNvSpPr>
          <p:nvPr/>
        </p:nvSpPr>
        <p:spPr bwMode="auto">
          <a:xfrm>
            <a:off x="107310" y="2433638"/>
            <a:ext cx="6383029"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kern="1200" cap="none" spc="0" normalizeH="0" baseline="0" noProof="0" dirty="0">
                <a:ln>
                  <a:noFill/>
                </a:ln>
                <a:solidFill>
                  <a:srgbClr val="FFFFFF"/>
                </a:solidFill>
                <a:effectLst/>
                <a:uLnTx/>
                <a:uFillTx/>
                <a:latin typeface="Times New Roman" pitchFamily="18" charset="0"/>
                <a:ea typeface="+mn-ea"/>
                <a:cs typeface="+mn-cs"/>
              </a:rPr>
              <a:t>Jeff Edmonds </a:t>
            </a:r>
            <a:br>
              <a:rPr kumimoji="0" lang="en-US" altLang="en-US" sz="3200" b="0" i="0" u="none" strike="noStrike" kern="1200" cap="none" spc="0" normalizeH="0" baseline="0" noProof="0" dirty="0">
                <a:ln>
                  <a:noFill/>
                </a:ln>
                <a:solidFill>
                  <a:srgbClr val="FFFFFF"/>
                </a:solidFill>
                <a:effectLst/>
                <a:uLnTx/>
                <a:uFillTx/>
                <a:latin typeface="Times New Roman" pitchFamily="18" charset="0"/>
                <a:ea typeface="+mn-ea"/>
                <a:cs typeface="+mn-cs"/>
              </a:rPr>
            </a:br>
            <a:r>
              <a:rPr kumimoji="0" lang="en-US" altLang="en-US" sz="3200" b="0" i="0" u="none" strike="noStrike" kern="1200" cap="none" spc="0" normalizeH="0" baseline="0" noProof="0" dirty="0">
                <a:ln>
                  <a:noFill/>
                </a:ln>
                <a:solidFill>
                  <a:srgbClr val="FFFFFF"/>
                </a:solidFill>
                <a:effectLst/>
                <a:uLnTx/>
                <a:uFillTx/>
                <a:latin typeface="Times New Roman" pitchFamily="18" charset="0"/>
                <a:ea typeface="+mn-ea"/>
                <a:cs typeface="+mn-cs"/>
              </a:rPr>
              <a:t>www.cse.yorku.ca/~jeff\courses/1090</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kern="1200" cap="none" spc="0" normalizeH="0" baseline="0" noProof="0" dirty="0">
                <a:ln>
                  <a:noFill/>
                </a:ln>
                <a:solidFill>
                  <a:srgbClr val="FFFFFF"/>
                </a:solidFill>
                <a:effectLst/>
                <a:uLnTx/>
                <a:uFillTx/>
                <a:latin typeface="Times New Roman" pitchFamily="18" charset="0"/>
                <a:ea typeface="+mn-ea"/>
                <a:cs typeface="+mn-cs"/>
              </a:rPr>
              <a:t>jeff@cse.yorku.ca</a:t>
            </a:r>
            <a:br>
              <a:rPr kumimoji="0" lang="en-US" altLang="en-US" sz="3200" b="0" i="0" u="none" strike="noStrike" kern="1200" cap="none" spc="0" normalizeH="0" baseline="0" noProof="0" dirty="0">
                <a:ln>
                  <a:noFill/>
                </a:ln>
                <a:solidFill>
                  <a:srgbClr val="FFFFFF"/>
                </a:solidFill>
                <a:effectLst/>
                <a:uLnTx/>
                <a:uFillTx/>
                <a:latin typeface="Times New Roman" pitchFamily="18" charset="0"/>
                <a:ea typeface="+mn-ea"/>
                <a:cs typeface="+mn-cs"/>
              </a:rPr>
            </a:br>
            <a:r>
              <a:rPr kumimoji="0" lang="en-US" altLang="en-US" sz="3200" b="0" i="0" u="none" strike="noStrike" kern="1200" cap="none" spc="0" normalizeH="0" baseline="0" noProof="0" dirty="0">
                <a:ln>
                  <a:noFill/>
                </a:ln>
                <a:solidFill>
                  <a:srgbClr val="FFFFFF"/>
                </a:solidFill>
                <a:effectLst/>
                <a:uLnTx/>
                <a:uFillTx/>
                <a:latin typeface="Times New Roman" pitchFamily="18" charset="0"/>
                <a:ea typeface="+mn-ea"/>
                <a:cs typeface="+mn-cs"/>
              </a:rPr>
              <a:t>CSB 3044, ext. 33295</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3200" b="0" i="0" u="none" strike="noStrike" kern="1200" cap="none" spc="0" normalizeH="0" baseline="0" noProof="0" dirty="0">
                <a:ln>
                  <a:noFill/>
                </a:ln>
                <a:solidFill>
                  <a:srgbClr val="FFFFFF"/>
                </a:solidFill>
                <a:effectLst/>
                <a:uLnTx/>
                <a:uFillTx/>
                <a:latin typeface="Times New Roman" pitchFamily="18" charset="0"/>
                <a:ea typeface="+mn-ea"/>
                <a:cs typeface="+mn-cs"/>
              </a:rPr>
              <a:t>647-688-7413 </a:t>
            </a:r>
            <a:r>
              <a:rPr kumimoji="0" lang="en-US" alt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 </a:t>
            </a:r>
            <a:r>
              <a:rPr kumimoji="0" lang="en-US" altLang="en-US" sz="3200" b="0" i="0" u="none" strike="noStrike" kern="1200" cap="none" spc="0" normalizeH="0" baseline="0" noProof="0" dirty="0">
                <a:ln>
                  <a:noFill/>
                </a:ln>
                <a:solidFill>
                  <a:srgbClr val="FFFFFF"/>
                </a:solidFill>
                <a:effectLst/>
                <a:uLnTx/>
                <a:uFillTx/>
                <a:latin typeface="Times New Roman" pitchFamily="18" charset="0"/>
                <a:ea typeface="+mn-ea"/>
                <a:cs typeface="+mn-cs"/>
              </a:rPr>
              <a:t> </a:t>
            </a:r>
          </a:p>
        </p:txBody>
      </p:sp>
      <p:pic>
        <p:nvPicPr>
          <p:cNvPr id="2055" name="Picture 8" descr="poo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426" y="124828"/>
            <a:ext cx="1752600" cy="287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a:extLst>
              <a:ext uri="{FF2B5EF4-FFF2-40B4-BE49-F238E27FC236}">
                <a16:creationId xmlns:a16="http://schemas.microsoft.com/office/drawing/2014/main" id="{1C240683-BB87-4DB0-9478-A7608F0BF353}"/>
              </a:ext>
            </a:extLst>
          </p:cNvPr>
          <p:cNvSpPr txBox="1">
            <a:spLocks noChangeArrowheads="1"/>
          </p:cNvSpPr>
          <p:nvPr/>
        </p:nvSpPr>
        <p:spPr bwMode="auto">
          <a:xfrm>
            <a:off x="6459840" y="1280279"/>
            <a:ext cx="22039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None/>
            </a:pPr>
            <a:r>
              <a:rPr lang="en-US" altLang="en-US" sz="1800" dirty="0">
                <a:hlinkClick r:id="rId8" action="ppaction://hlinksldjump"/>
              </a:rPr>
              <a:t>Administrative Issues</a:t>
            </a:r>
            <a:endParaRPr lang="en-US" altLang="en-US" sz="1800" dirty="0"/>
          </a:p>
          <a:p>
            <a:pPr eaLnBrk="1" hangingPunct="1">
              <a:spcBef>
                <a:spcPct val="0"/>
              </a:spcBef>
              <a:buNone/>
            </a:pPr>
            <a:r>
              <a:rPr lang="en-US" altLang="en-US" sz="1800" dirty="0">
                <a:hlinkClick r:id="rId9" action="ppaction://hlinksldjump"/>
              </a:rPr>
              <a:t>Course Overview</a:t>
            </a:r>
            <a:endParaRPr lang="en-US" altLang="en-US" sz="1800" dirty="0"/>
          </a:p>
        </p:txBody>
      </p:sp>
    </p:spTree>
    <p:extLst>
      <p:ext uri="{BB962C8B-B14F-4D97-AF65-F5344CB8AC3E}">
        <p14:creationId xmlns:p14="http://schemas.microsoft.com/office/powerpoint/2010/main" val="126227254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A1E57AC-2F5A-4718-AB69-3811F24B27B2}"/>
              </a:ext>
            </a:extLst>
          </p:cNvPr>
          <p:cNvPicPr>
            <a:picLocks noChangeAspect="1"/>
          </p:cNvPicPr>
          <p:nvPr/>
        </p:nvPicPr>
        <p:blipFill>
          <a:blip r:embed="rId3"/>
          <a:stretch>
            <a:fillRect/>
          </a:stretch>
        </p:blipFill>
        <p:spPr>
          <a:xfrm>
            <a:off x="76200" y="799011"/>
            <a:ext cx="6715125" cy="2047875"/>
          </a:xfrm>
          <a:prstGeom prst="rect">
            <a:avLst/>
          </a:prstGeom>
        </p:spPr>
      </p:pic>
      <p:sp>
        <p:nvSpPr>
          <p:cNvPr id="8196" name="Rectangle 9"/>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Rectangle 3"/>
          <p:cNvSpPr/>
          <p:nvPr/>
        </p:nvSpPr>
        <p:spPr>
          <a:xfrm>
            <a:off x="558613" y="399233"/>
            <a:ext cx="8128187" cy="523220"/>
          </a:xfrm>
          <a:prstGeom prst="rect">
            <a:avLst/>
          </a:prstGeom>
        </p:spPr>
        <p:txBody>
          <a:bodyPr wrap="none">
            <a:spAutoFit/>
          </a:bodyPr>
          <a:lstStyle/>
          <a:p>
            <a:r>
              <a:rPr lang="en-CA" altLang="en-US" sz="2800" i="0" dirty="0"/>
              <a:t>https://www.eecs.yorku.ca/~jeff/courses/1090/syllabus/</a:t>
            </a:r>
            <a:endParaRPr lang="en-CA" sz="2800" dirty="0"/>
          </a:p>
        </p:txBody>
      </p:sp>
      <p:sp>
        <p:nvSpPr>
          <p:cNvPr id="45" name="Oval 44">
            <a:extLst>
              <a:ext uri="{FF2B5EF4-FFF2-40B4-BE49-F238E27FC236}">
                <a16:creationId xmlns:a16="http://schemas.microsoft.com/office/drawing/2014/main" id="{243868D9-A466-4E90-9F10-AF55567A9E14}"/>
              </a:ext>
            </a:extLst>
          </p:cNvPr>
          <p:cNvSpPr/>
          <p:nvPr/>
        </p:nvSpPr>
        <p:spPr bwMode="auto">
          <a:xfrm>
            <a:off x="4071983" y="2200412"/>
            <a:ext cx="622300" cy="3386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17" name="Picture 16">
            <a:extLst>
              <a:ext uri="{FF2B5EF4-FFF2-40B4-BE49-F238E27FC236}">
                <a16:creationId xmlns:a16="http://schemas.microsoft.com/office/drawing/2014/main" id="{16243508-677E-438A-982E-7C4716031338}"/>
              </a:ext>
            </a:extLst>
          </p:cNvPr>
          <p:cNvPicPr>
            <a:picLocks noChangeAspect="1"/>
          </p:cNvPicPr>
          <p:nvPr/>
        </p:nvPicPr>
        <p:blipFill>
          <a:blip r:embed="rId4"/>
          <a:stretch>
            <a:fillRect/>
          </a:stretch>
        </p:blipFill>
        <p:spPr>
          <a:xfrm>
            <a:off x="709685" y="6375992"/>
            <a:ext cx="6844547" cy="422187"/>
          </a:xfrm>
          <a:prstGeom prst="rect">
            <a:avLst/>
          </a:prstGeom>
        </p:spPr>
      </p:pic>
      <p:pic>
        <p:nvPicPr>
          <p:cNvPr id="18" name="Picture 17">
            <a:extLst>
              <a:ext uri="{FF2B5EF4-FFF2-40B4-BE49-F238E27FC236}">
                <a16:creationId xmlns:a16="http://schemas.microsoft.com/office/drawing/2014/main" id="{965B8162-1871-4A03-9E5A-660A549020D3}"/>
              </a:ext>
            </a:extLst>
          </p:cNvPr>
          <p:cNvPicPr>
            <a:picLocks noChangeAspect="1"/>
          </p:cNvPicPr>
          <p:nvPr/>
        </p:nvPicPr>
        <p:blipFill>
          <a:blip r:embed="rId5"/>
          <a:stretch>
            <a:fillRect/>
          </a:stretch>
        </p:blipFill>
        <p:spPr>
          <a:xfrm>
            <a:off x="87573" y="2883244"/>
            <a:ext cx="4159057" cy="2953177"/>
          </a:xfrm>
          <a:prstGeom prst="rect">
            <a:avLst/>
          </a:prstGeom>
        </p:spPr>
      </p:pic>
      <p:pic>
        <p:nvPicPr>
          <p:cNvPr id="19" name="Picture 18">
            <a:extLst>
              <a:ext uri="{FF2B5EF4-FFF2-40B4-BE49-F238E27FC236}">
                <a16:creationId xmlns:a16="http://schemas.microsoft.com/office/drawing/2014/main" id="{1A5AD7FB-A54A-4C30-A22D-BAC53867829C}"/>
              </a:ext>
            </a:extLst>
          </p:cNvPr>
          <p:cNvPicPr>
            <a:picLocks noChangeAspect="1"/>
          </p:cNvPicPr>
          <p:nvPr/>
        </p:nvPicPr>
        <p:blipFill>
          <a:blip r:embed="rId6"/>
          <a:stretch>
            <a:fillRect/>
          </a:stretch>
        </p:blipFill>
        <p:spPr>
          <a:xfrm>
            <a:off x="709685" y="5897800"/>
            <a:ext cx="3862316" cy="478192"/>
          </a:xfrm>
          <a:prstGeom prst="rect">
            <a:avLst/>
          </a:prstGeom>
        </p:spPr>
      </p:pic>
      <p:pic>
        <p:nvPicPr>
          <p:cNvPr id="8" name="Picture 7" descr="A picture containing text, receipt&#10;&#10;Description automatically generated">
            <a:extLst>
              <a:ext uri="{FF2B5EF4-FFF2-40B4-BE49-F238E27FC236}">
                <a16:creationId xmlns:a16="http://schemas.microsoft.com/office/drawing/2014/main" id="{D66F8D4F-4DDC-41F5-A7D2-C448A94352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948" y="1644629"/>
            <a:ext cx="3496418" cy="5148447"/>
          </a:xfrm>
          <a:prstGeom prst="rect">
            <a:avLst/>
          </a:prstGeom>
        </p:spPr>
      </p:pic>
    </p:spTree>
    <p:extLst>
      <p:ext uri="{BB962C8B-B14F-4D97-AF65-F5344CB8AC3E}">
        <p14:creationId xmlns:p14="http://schemas.microsoft.com/office/powerpoint/2010/main" val="249866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DFCDC3-CB3D-4691-AC05-90F4AFBA600F}"/>
              </a:ext>
            </a:extLst>
          </p:cNvPr>
          <p:cNvPicPr>
            <a:picLocks noChangeAspect="1"/>
          </p:cNvPicPr>
          <p:nvPr/>
        </p:nvPicPr>
        <p:blipFill>
          <a:blip r:embed="rId3"/>
          <a:stretch>
            <a:fillRect/>
          </a:stretch>
        </p:blipFill>
        <p:spPr>
          <a:xfrm>
            <a:off x="-1974" y="2371725"/>
            <a:ext cx="8917374" cy="2067988"/>
          </a:xfrm>
          <a:prstGeom prst="rect">
            <a:avLst/>
          </a:prstGeom>
        </p:spPr>
      </p:pic>
      <p:pic>
        <p:nvPicPr>
          <p:cNvPr id="11" name="Picture 10">
            <a:extLst>
              <a:ext uri="{FF2B5EF4-FFF2-40B4-BE49-F238E27FC236}">
                <a16:creationId xmlns:a16="http://schemas.microsoft.com/office/drawing/2014/main" id="{5FF3F0EE-2450-444C-A3B5-95614DCED776}"/>
              </a:ext>
            </a:extLst>
          </p:cNvPr>
          <p:cNvPicPr>
            <a:picLocks noChangeAspect="1"/>
          </p:cNvPicPr>
          <p:nvPr/>
        </p:nvPicPr>
        <p:blipFill>
          <a:blip r:embed="rId4"/>
          <a:stretch>
            <a:fillRect/>
          </a:stretch>
        </p:blipFill>
        <p:spPr>
          <a:xfrm>
            <a:off x="503430" y="4501544"/>
            <a:ext cx="6613139" cy="2129177"/>
          </a:xfrm>
          <a:prstGeom prst="rect">
            <a:avLst/>
          </a:prstGeom>
        </p:spPr>
      </p:pic>
      <p:pic>
        <p:nvPicPr>
          <p:cNvPr id="5" name="Picture 4">
            <a:extLst>
              <a:ext uri="{FF2B5EF4-FFF2-40B4-BE49-F238E27FC236}">
                <a16:creationId xmlns:a16="http://schemas.microsoft.com/office/drawing/2014/main" id="{9A347938-4BB9-4245-B5FA-B10D57BD4033}"/>
              </a:ext>
            </a:extLst>
          </p:cNvPr>
          <p:cNvPicPr>
            <a:picLocks noChangeAspect="1"/>
          </p:cNvPicPr>
          <p:nvPr/>
        </p:nvPicPr>
        <p:blipFill>
          <a:blip r:embed="rId5"/>
          <a:stretch>
            <a:fillRect/>
          </a:stretch>
        </p:blipFill>
        <p:spPr>
          <a:xfrm>
            <a:off x="577663" y="242969"/>
            <a:ext cx="6715125" cy="2047875"/>
          </a:xfrm>
          <a:prstGeom prst="rect">
            <a:avLst/>
          </a:prstGeom>
        </p:spPr>
      </p:pic>
      <p:sp>
        <p:nvSpPr>
          <p:cNvPr id="16" name="Rectangle 15">
            <a:extLst>
              <a:ext uri="{FF2B5EF4-FFF2-40B4-BE49-F238E27FC236}">
                <a16:creationId xmlns:a16="http://schemas.microsoft.com/office/drawing/2014/main" id="{57908F08-4052-4CD0-82EA-7073DCED9B01}"/>
              </a:ext>
            </a:extLst>
          </p:cNvPr>
          <p:cNvSpPr/>
          <p:nvPr/>
        </p:nvSpPr>
        <p:spPr>
          <a:xfrm>
            <a:off x="558613" y="-114300"/>
            <a:ext cx="6993261" cy="523220"/>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CA" altLang="en-US" sz="2800" b="0" i="0" u="none" strike="noStrike" kern="1200" cap="none" spc="0" normalizeH="0" baseline="0" noProof="0" dirty="0">
                <a:ln>
                  <a:noFill/>
                </a:ln>
                <a:solidFill>
                  <a:srgbClr val="FFFFFF"/>
                </a:solidFill>
                <a:effectLst/>
                <a:uLnTx/>
                <a:uFillTx/>
                <a:latin typeface="Times New Roman" pitchFamily="18" charset="0"/>
                <a:ea typeface="+mn-ea"/>
                <a:cs typeface="+mn-cs"/>
              </a:rPr>
              <a:t>https://www.eecs.yorku.ca/~jeff/courses/1090</a:t>
            </a:r>
            <a:endParaRPr kumimoji="0" lang="en-CA" sz="2800" b="0" i="1"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
        <p:nvSpPr>
          <p:cNvPr id="7" name="Oval 6">
            <a:extLst>
              <a:ext uri="{FF2B5EF4-FFF2-40B4-BE49-F238E27FC236}">
                <a16:creationId xmlns:a16="http://schemas.microsoft.com/office/drawing/2014/main" id="{23C71CF4-0985-4AEC-B6CA-1686D861F221}"/>
              </a:ext>
            </a:extLst>
          </p:cNvPr>
          <p:cNvSpPr/>
          <p:nvPr/>
        </p:nvSpPr>
        <p:spPr bwMode="auto">
          <a:xfrm>
            <a:off x="2819400" y="964090"/>
            <a:ext cx="990600" cy="407510"/>
          </a:xfrm>
          <a:prstGeom prst="ellipse">
            <a:avLst/>
          </a:prstGeom>
          <a:noFill/>
          <a:ln w="28575" cap="flat" cmpd="sng" algn="ctr">
            <a:solidFill>
              <a:srgbClr val="FF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 name="Oval 7">
            <a:extLst>
              <a:ext uri="{FF2B5EF4-FFF2-40B4-BE49-F238E27FC236}">
                <a16:creationId xmlns:a16="http://schemas.microsoft.com/office/drawing/2014/main" id="{845B8B9C-3F04-4F0E-8629-87A01611FA1D}"/>
              </a:ext>
            </a:extLst>
          </p:cNvPr>
          <p:cNvSpPr/>
          <p:nvPr/>
        </p:nvSpPr>
        <p:spPr bwMode="auto">
          <a:xfrm>
            <a:off x="1657350" y="2971800"/>
            <a:ext cx="609600" cy="302022"/>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0" name="Oval 9">
            <a:extLst>
              <a:ext uri="{FF2B5EF4-FFF2-40B4-BE49-F238E27FC236}">
                <a16:creationId xmlns:a16="http://schemas.microsoft.com/office/drawing/2014/main" id="{2B5DD22A-6540-4FB9-A0A5-E11BAD10B097}"/>
              </a:ext>
            </a:extLst>
          </p:cNvPr>
          <p:cNvSpPr/>
          <p:nvPr/>
        </p:nvSpPr>
        <p:spPr bwMode="auto">
          <a:xfrm>
            <a:off x="5029200" y="1877061"/>
            <a:ext cx="762000" cy="302816"/>
          </a:xfrm>
          <a:prstGeom prst="ellipse">
            <a:avLst/>
          </a:prstGeom>
          <a:noFill/>
          <a:ln w="28575" cap="flat" cmpd="sng" algn="ctr">
            <a:solidFill>
              <a:srgbClr val="FF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3" name="Oval 12">
            <a:extLst>
              <a:ext uri="{FF2B5EF4-FFF2-40B4-BE49-F238E27FC236}">
                <a16:creationId xmlns:a16="http://schemas.microsoft.com/office/drawing/2014/main" id="{E1BB1B1B-44F5-4B92-9970-51713235EDBD}"/>
              </a:ext>
            </a:extLst>
          </p:cNvPr>
          <p:cNvSpPr/>
          <p:nvPr/>
        </p:nvSpPr>
        <p:spPr bwMode="auto">
          <a:xfrm>
            <a:off x="552450" y="3317478"/>
            <a:ext cx="609600" cy="302022"/>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 name="Oval 13">
            <a:extLst>
              <a:ext uri="{FF2B5EF4-FFF2-40B4-BE49-F238E27FC236}">
                <a16:creationId xmlns:a16="http://schemas.microsoft.com/office/drawing/2014/main" id="{E36A09EF-341D-484F-9E10-3DBBFFAC7555}"/>
              </a:ext>
            </a:extLst>
          </p:cNvPr>
          <p:cNvSpPr/>
          <p:nvPr/>
        </p:nvSpPr>
        <p:spPr bwMode="auto">
          <a:xfrm>
            <a:off x="552450" y="4898628"/>
            <a:ext cx="609600" cy="302022"/>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5" name="Oval 14">
            <a:extLst>
              <a:ext uri="{FF2B5EF4-FFF2-40B4-BE49-F238E27FC236}">
                <a16:creationId xmlns:a16="http://schemas.microsoft.com/office/drawing/2014/main" id="{FF2AE46F-F591-4BA3-8148-ED35438FEC83}"/>
              </a:ext>
            </a:extLst>
          </p:cNvPr>
          <p:cNvSpPr/>
          <p:nvPr/>
        </p:nvSpPr>
        <p:spPr bwMode="auto">
          <a:xfrm>
            <a:off x="171450" y="3352800"/>
            <a:ext cx="609600" cy="302022"/>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7" name="Oval 16">
            <a:extLst>
              <a:ext uri="{FF2B5EF4-FFF2-40B4-BE49-F238E27FC236}">
                <a16:creationId xmlns:a16="http://schemas.microsoft.com/office/drawing/2014/main" id="{AC084E89-5AF8-435D-A1D7-F4C763386973}"/>
              </a:ext>
            </a:extLst>
          </p:cNvPr>
          <p:cNvSpPr/>
          <p:nvPr/>
        </p:nvSpPr>
        <p:spPr bwMode="auto">
          <a:xfrm>
            <a:off x="38100" y="3698478"/>
            <a:ext cx="609600" cy="302022"/>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8" name="Oval 17">
            <a:extLst>
              <a:ext uri="{FF2B5EF4-FFF2-40B4-BE49-F238E27FC236}">
                <a16:creationId xmlns:a16="http://schemas.microsoft.com/office/drawing/2014/main" id="{3E7C3EF7-2419-4844-802B-4D119C0E90D5}"/>
              </a:ext>
            </a:extLst>
          </p:cNvPr>
          <p:cNvSpPr/>
          <p:nvPr/>
        </p:nvSpPr>
        <p:spPr bwMode="auto">
          <a:xfrm>
            <a:off x="514350" y="4616847"/>
            <a:ext cx="609600" cy="302022"/>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9" name="Oval 18">
            <a:extLst>
              <a:ext uri="{FF2B5EF4-FFF2-40B4-BE49-F238E27FC236}">
                <a16:creationId xmlns:a16="http://schemas.microsoft.com/office/drawing/2014/main" id="{0DFA331F-5F87-40F0-A337-288BF833C437}"/>
              </a:ext>
            </a:extLst>
          </p:cNvPr>
          <p:cNvSpPr/>
          <p:nvPr/>
        </p:nvSpPr>
        <p:spPr bwMode="auto">
          <a:xfrm>
            <a:off x="495300" y="5593095"/>
            <a:ext cx="609600" cy="302022"/>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0" name="Oval 19">
            <a:extLst>
              <a:ext uri="{FF2B5EF4-FFF2-40B4-BE49-F238E27FC236}">
                <a16:creationId xmlns:a16="http://schemas.microsoft.com/office/drawing/2014/main" id="{AE118206-7C6E-45E8-8DA4-A4FF6C84398B}"/>
              </a:ext>
            </a:extLst>
          </p:cNvPr>
          <p:cNvSpPr/>
          <p:nvPr/>
        </p:nvSpPr>
        <p:spPr bwMode="auto">
          <a:xfrm>
            <a:off x="476250" y="5218311"/>
            <a:ext cx="609600" cy="302022"/>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1" name="Oval 20">
            <a:extLst>
              <a:ext uri="{FF2B5EF4-FFF2-40B4-BE49-F238E27FC236}">
                <a16:creationId xmlns:a16="http://schemas.microsoft.com/office/drawing/2014/main" id="{7B0688E4-4BCA-4C20-A6B3-93E0AAF69566}"/>
              </a:ext>
            </a:extLst>
          </p:cNvPr>
          <p:cNvSpPr/>
          <p:nvPr/>
        </p:nvSpPr>
        <p:spPr bwMode="auto">
          <a:xfrm>
            <a:off x="476250" y="5912778"/>
            <a:ext cx="609600" cy="302022"/>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2" name="Oval 21">
            <a:extLst>
              <a:ext uri="{FF2B5EF4-FFF2-40B4-BE49-F238E27FC236}">
                <a16:creationId xmlns:a16="http://schemas.microsoft.com/office/drawing/2014/main" id="{99BF08EF-C178-476B-86A4-A8EEF75FEE12}"/>
              </a:ext>
            </a:extLst>
          </p:cNvPr>
          <p:cNvSpPr/>
          <p:nvPr/>
        </p:nvSpPr>
        <p:spPr bwMode="auto">
          <a:xfrm>
            <a:off x="495300" y="6194028"/>
            <a:ext cx="609600" cy="302022"/>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20564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1" presetClass="exit"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1" presetClass="exit" presetSubtype="0" fill="hold" grpId="1"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par>
                                <p:cTn id="67" presetID="1" presetClass="exit" presetSubtype="0" fill="hold" grpId="1" nodeType="withEffect">
                                  <p:stCondLst>
                                    <p:cond delay="0"/>
                                  </p:stCondLst>
                                  <p:childTnLst>
                                    <p:set>
                                      <p:cBhvr>
                                        <p:cTn id="68" dur="1" fill="hold">
                                          <p:stCondLst>
                                            <p:cond delay="0"/>
                                          </p:stCondLst>
                                        </p:cTn>
                                        <p:tgtEl>
                                          <p:spTgt spid="1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500" fill="hold"/>
                                        <p:tgtEl>
                                          <p:spTgt spid="17"/>
                                        </p:tgtEl>
                                        <p:attrNameLst>
                                          <p:attrName>ppt_x</p:attrName>
                                        </p:attrNameLst>
                                      </p:cBhvr>
                                      <p:tavLst>
                                        <p:tav tm="0">
                                          <p:val>
                                            <p:strVal val="#ppt_x"/>
                                          </p:val>
                                        </p:tav>
                                        <p:tav tm="100000">
                                          <p:val>
                                            <p:strVal val="#ppt_x"/>
                                          </p:val>
                                        </p:tav>
                                      </p:tavLst>
                                    </p:anim>
                                    <p:anim calcmode="lin" valueType="num">
                                      <p:cBhvr additive="base">
                                        <p:cTn id="76" dur="500" fill="hold"/>
                                        <p:tgtEl>
                                          <p:spTgt spid="1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par>
                                <p:cTn id="81" presetID="1" presetClass="exit" presetSubtype="0" fill="hold" grpId="1" nodeType="withEffect">
                                  <p:stCondLst>
                                    <p:cond delay="0"/>
                                  </p:stCondLst>
                                  <p:childTnLst>
                                    <p:set>
                                      <p:cBhvr>
                                        <p:cTn id="82" dur="1" fill="hold">
                                          <p:stCondLst>
                                            <p:cond delay="0"/>
                                          </p:stCondLst>
                                        </p:cTn>
                                        <p:tgtEl>
                                          <p:spTgt spid="1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500" fill="hold"/>
                                        <p:tgtEl>
                                          <p:spTgt spid="22"/>
                                        </p:tgtEl>
                                        <p:attrNameLst>
                                          <p:attrName>ppt_x</p:attrName>
                                        </p:attrNameLst>
                                      </p:cBhvr>
                                      <p:tavLst>
                                        <p:tav tm="0">
                                          <p:val>
                                            <p:strVal val="#ppt_x"/>
                                          </p:val>
                                        </p:tav>
                                        <p:tav tm="100000">
                                          <p:val>
                                            <p:strVal val="#ppt_x"/>
                                          </p:val>
                                        </p:tav>
                                      </p:tavLst>
                                    </p:anim>
                                    <p:anim calcmode="lin" valueType="num">
                                      <p:cBhvr additive="base">
                                        <p:cTn id="88" dur="500" fill="hold"/>
                                        <p:tgtEl>
                                          <p:spTgt spid="22"/>
                                        </p:tgtEl>
                                        <p:attrNameLst>
                                          <p:attrName>ppt_y</p:attrName>
                                        </p:attrNameLst>
                                      </p:cBhvr>
                                      <p:tavLst>
                                        <p:tav tm="0">
                                          <p:val>
                                            <p:strVal val="1+#ppt_h/2"/>
                                          </p:val>
                                        </p:tav>
                                        <p:tav tm="100000">
                                          <p:val>
                                            <p:strVal val="#ppt_y"/>
                                          </p:val>
                                        </p:tav>
                                      </p:tavLst>
                                    </p:anim>
                                  </p:childTnLst>
                                </p:cTn>
                              </p:par>
                              <p:par>
                                <p:cTn id="89" presetID="1" presetClass="exit" presetSubtype="0" fill="hold" grpId="1" nodeType="withEffect">
                                  <p:stCondLst>
                                    <p:cond delay="0"/>
                                  </p:stCondLst>
                                  <p:childTnLst>
                                    <p:set>
                                      <p:cBhvr>
                                        <p:cTn id="90" dur="1" fill="hold">
                                          <p:stCondLst>
                                            <p:cond delay="0"/>
                                          </p:stCondLst>
                                        </p:cTn>
                                        <p:tgtEl>
                                          <p:spTgt spid="1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10" grpId="0" animBg="1"/>
      <p:bldP spid="10" grpId="1" animBg="1"/>
      <p:bldP spid="13" grpId="0" animBg="1"/>
      <p:bldP spid="13" grpId="1" animBg="1"/>
      <p:bldP spid="14" grpId="0" animBg="1"/>
      <p:bldP spid="14" grpId="1" animBg="1"/>
      <p:bldP spid="15" grpId="0" animBg="1"/>
      <p:bldP spid="15"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980FEB-D286-4188-A2C0-7BD2B0349E29}"/>
              </a:ext>
            </a:extLst>
          </p:cNvPr>
          <p:cNvPicPr>
            <a:picLocks noChangeAspect="1"/>
          </p:cNvPicPr>
          <p:nvPr/>
        </p:nvPicPr>
        <p:blipFill>
          <a:blip r:embed="rId3"/>
          <a:stretch>
            <a:fillRect/>
          </a:stretch>
        </p:blipFill>
        <p:spPr>
          <a:xfrm>
            <a:off x="76199" y="4808033"/>
            <a:ext cx="8156535" cy="2430967"/>
          </a:xfrm>
          <a:prstGeom prst="rect">
            <a:avLst/>
          </a:prstGeom>
        </p:spPr>
      </p:pic>
      <p:pic>
        <p:nvPicPr>
          <p:cNvPr id="29" name="Picture 28">
            <a:extLst>
              <a:ext uri="{FF2B5EF4-FFF2-40B4-BE49-F238E27FC236}">
                <a16:creationId xmlns:a16="http://schemas.microsoft.com/office/drawing/2014/main" id="{989A0DCD-F36F-4A0A-9880-2F9E70133C19}"/>
              </a:ext>
            </a:extLst>
          </p:cNvPr>
          <p:cNvPicPr>
            <a:picLocks noChangeAspect="1"/>
          </p:cNvPicPr>
          <p:nvPr/>
        </p:nvPicPr>
        <p:blipFill>
          <a:blip r:embed="rId4"/>
          <a:stretch>
            <a:fillRect/>
          </a:stretch>
        </p:blipFill>
        <p:spPr>
          <a:xfrm>
            <a:off x="76200" y="799011"/>
            <a:ext cx="6715125" cy="2047875"/>
          </a:xfrm>
          <a:prstGeom prst="rect">
            <a:avLst/>
          </a:prstGeom>
        </p:spPr>
      </p:pic>
      <p:sp>
        <p:nvSpPr>
          <p:cNvPr id="8196" name="Rectangle 9"/>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Rectangle 3"/>
          <p:cNvSpPr/>
          <p:nvPr/>
        </p:nvSpPr>
        <p:spPr>
          <a:xfrm>
            <a:off x="558613" y="399233"/>
            <a:ext cx="8128187" cy="523220"/>
          </a:xfrm>
          <a:prstGeom prst="rect">
            <a:avLst/>
          </a:prstGeom>
        </p:spPr>
        <p:txBody>
          <a:bodyPr wrap="none">
            <a:spAutoFit/>
          </a:bodyPr>
          <a:lstStyle/>
          <a:p>
            <a:r>
              <a:rPr lang="en-CA" altLang="en-US" sz="2800" i="0" dirty="0"/>
              <a:t>https://www.eecs.yorku.ca/~jeff/courses/1090/syllabus/</a:t>
            </a:r>
            <a:endParaRPr lang="en-CA" sz="2800" dirty="0"/>
          </a:p>
        </p:txBody>
      </p:sp>
      <p:pic>
        <p:nvPicPr>
          <p:cNvPr id="44" name="Picture 43">
            <a:extLst>
              <a:ext uri="{FF2B5EF4-FFF2-40B4-BE49-F238E27FC236}">
                <a16:creationId xmlns:a16="http://schemas.microsoft.com/office/drawing/2014/main" id="{9B6ACD6F-3E07-4811-92BD-5AD4B24ADA2D}"/>
              </a:ext>
            </a:extLst>
          </p:cNvPr>
          <p:cNvPicPr>
            <a:picLocks noChangeAspect="1"/>
          </p:cNvPicPr>
          <p:nvPr/>
        </p:nvPicPr>
        <p:blipFill>
          <a:blip r:embed="rId5"/>
          <a:stretch>
            <a:fillRect/>
          </a:stretch>
        </p:blipFill>
        <p:spPr>
          <a:xfrm>
            <a:off x="76200" y="2880807"/>
            <a:ext cx="8231574" cy="1908947"/>
          </a:xfrm>
          <a:prstGeom prst="rect">
            <a:avLst/>
          </a:prstGeom>
        </p:spPr>
      </p:pic>
      <p:sp>
        <p:nvSpPr>
          <p:cNvPr id="46" name="Oval 45">
            <a:extLst>
              <a:ext uri="{FF2B5EF4-FFF2-40B4-BE49-F238E27FC236}">
                <a16:creationId xmlns:a16="http://schemas.microsoft.com/office/drawing/2014/main" id="{4B32BDB2-84D6-4257-A727-380EC6E23F9A}"/>
              </a:ext>
            </a:extLst>
          </p:cNvPr>
          <p:cNvSpPr/>
          <p:nvPr/>
        </p:nvSpPr>
        <p:spPr bwMode="auto">
          <a:xfrm>
            <a:off x="2362200" y="1534029"/>
            <a:ext cx="914417" cy="364080"/>
          </a:xfrm>
          <a:prstGeom prst="ellipse">
            <a:avLst/>
          </a:prstGeom>
          <a:noFill/>
          <a:ln w="28575" cap="flat" cmpd="sng" algn="ctr">
            <a:solidFill>
              <a:srgbClr val="FF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7" name="Oval 46">
            <a:extLst>
              <a:ext uri="{FF2B5EF4-FFF2-40B4-BE49-F238E27FC236}">
                <a16:creationId xmlns:a16="http://schemas.microsoft.com/office/drawing/2014/main" id="{7DFA5785-DCEF-485F-800B-DADECD81E628}"/>
              </a:ext>
            </a:extLst>
          </p:cNvPr>
          <p:cNvSpPr/>
          <p:nvPr/>
        </p:nvSpPr>
        <p:spPr bwMode="auto">
          <a:xfrm>
            <a:off x="1579407" y="3459511"/>
            <a:ext cx="562718" cy="26983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8" name="Oval 47">
            <a:extLst>
              <a:ext uri="{FF2B5EF4-FFF2-40B4-BE49-F238E27FC236}">
                <a16:creationId xmlns:a16="http://schemas.microsoft.com/office/drawing/2014/main" id="{31B6B292-FB91-4F2D-A7F8-5511FDAA3825}"/>
              </a:ext>
            </a:extLst>
          </p:cNvPr>
          <p:cNvSpPr/>
          <p:nvPr/>
        </p:nvSpPr>
        <p:spPr bwMode="auto">
          <a:xfrm>
            <a:off x="4594860" y="2526011"/>
            <a:ext cx="703398" cy="270543"/>
          </a:xfrm>
          <a:prstGeom prst="ellipse">
            <a:avLst/>
          </a:prstGeom>
          <a:noFill/>
          <a:ln w="28575" cap="flat" cmpd="sng" algn="ctr">
            <a:solidFill>
              <a:srgbClr val="FF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9" name="Oval 48">
            <a:extLst>
              <a:ext uri="{FF2B5EF4-FFF2-40B4-BE49-F238E27FC236}">
                <a16:creationId xmlns:a16="http://schemas.microsoft.com/office/drawing/2014/main" id="{D9519766-31AD-419B-AC09-C5577A3C8FB1}"/>
              </a:ext>
            </a:extLst>
          </p:cNvPr>
          <p:cNvSpPr/>
          <p:nvPr/>
        </p:nvSpPr>
        <p:spPr bwMode="auto">
          <a:xfrm>
            <a:off x="552450" y="3729345"/>
            <a:ext cx="562718" cy="26983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52" name="Oval 51">
            <a:extLst>
              <a:ext uri="{FF2B5EF4-FFF2-40B4-BE49-F238E27FC236}">
                <a16:creationId xmlns:a16="http://schemas.microsoft.com/office/drawing/2014/main" id="{54B56C0E-F250-423C-A748-040D64BDC2D2}"/>
              </a:ext>
            </a:extLst>
          </p:cNvPr>
          <p:cNvSpPr/>
          <p:nvPr/>
        </p:nvSpPr>
        <p:spPr bwMode="auto">
          <a:xfrm>
            <a:off x="62048" y="5186885"/>
            <a:ext cx="562718" cy="26983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53" name="Oval 52">
            <a:extLst>
              <a:ext uri="{FF2B5EF4-FFF2-40B4-BE49-F238E27FC236}">
                <a16:creationId xmlns:a16="http://schemas.microsoft.com/office/drawing/2014/main" id="{125D318B-6719-4DEF-894B-432E12FFAAE7}"/>
              </a:ext>
            </a:extLst>
          </p:cNvPr>
          <p:cNvSpPr/>
          <p:nvPr/>
        </p:nvSpPr>
        <p:spPr bwMode="auto">
          <a:xfrm>
            <a:off x="171450" y="3764667"/>
            <a:ext cx="562718" cy="26983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54" name="Oval 53">
            <a:extLst>
              <a:ext uri="{FF2B5EF4-FFF2-40B4-BE49-F238E27FC236}">
                <a16:creationId xmlns:a16="http://schemas.microsoft.com/office/drawing/2014/main" id="{F8F13535-8FB9-435A-AE19-88033C45B743}"/>
              </a:ext>
            </a:extLst>
          </p:cNvPr>
          <p:cNvSpPr/>
          <p:nvPr/>
        </p:nvSpPr>
        <p:spPr bwMode="auto">
          <a:xfrm>
            <a:off x="171450" y="4094113"/>
            <a:ext cx="562718" cy="26983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55" name="Oval 54">
            <a:extLst>
              <a:ext uri="{FF2B5EF4-FFF2-40B4-BE49-F238E27FC236}">
                <a16:creationId xmlns:a16="http://schemas.microsoft.com/office/drawing/2014/main" id="{CB127B66-D3AF-4766-9E0F-12CAC0318C13}"/>
              </a:ext>
            </a:extLst>
          </p:cNvPr>
          <p:cNvSpPr/>
          <p:nvPr/>
        </p:nvSpPr>
        <p:spPr bwMode="auto">
          <a:xfrm>
            <a:off x="62048" y="4878978"/>
            <a:ext cx="562718" cy="26983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56" name="Oval 55">
            <a:extLst>
              <a:ext uri="{FF2B5EF4-FFF2-40B4-BE49-F238E27FC236}">
                <a16:creationId xmlns:a16="http://schemas.microsoft.com/office/drawing/2014/main" id="{61676E15-CA91-4622-9AE0-10C99C1C715B}"/>
              </a:ext>
            </a:extLst>
          </p:cNvPr>
          <p:cNvSpPr/>
          <p:nvPr/>
        </p:nvSpPr>
        <p:spPr bwMode="auto">
          <a:xfrm>
            <a:off x="62048" y="5842163"/>
            <a:ext cx="562718" cy="26983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57" name="Oval 56">
            <a:extLst>
              <a:ext uri="{FF2B5EF4-FFF2-40B4-BE49-F238E27FC236}">
                <a16:creationId xmlns:a16="http://schemas.microsoft.com/office/drawing/2014/main" id="{E644CA61-263E-4947-95D7-037105FCD13A}"/>
              </a:ext>
            </a:extLst>
          </p:cNvPr>
          <p:cNvSpPr/>
          <p:nvPr/>
        </p:nvSpPr>
        <p:spPr bwMode="auto">
          <a:xfrm>
            <a:off x="62048" y="5519631"/>
            <a:ext cx="562718" cy="26983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58" name="Oval 57">
            <a:extLst>
              <a:ext uri="{FF2B5EF4-FFF2-40B4-BE49-F238E27FC236}">
                <a16:creationId xmlns:a16="http://schemas.microsoft.com/office/drawing/2014/main" id="{2BE7B174-0BF1-42DC-8F0A-08A756181315}"/>
              </a:ext>
            </a:extLst>
          </p:cNvPr>
          <p:cNvSpPr/>
          <p:nvPr/>
        </p:nvSpPr>
        <p:spPr bwMode="auto">
          <a:xfrm>
            <a:off x="62048" y="6181708"/>
            <a:ext cx="562718" cy="26983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61" name="Oval 60">
            <a:extLst>
              <a:ext uri="{FF2B5EF4-FFF2-40B4-BE49-F238E27FC236}">
                <a16:creationId xmlns:a16="http://schemas.microsoft.com/office/drawing/2014/main" id="{3C87501C-F20E-4AAD-933C-18587DF5E1E0}"/>
              </a:ext>
            </a:extLst>
          </p:cNvPr>
          <p:cNvSpPr/>
          <p:nvPr/>
        </p:nvSpPr>
        <p:spPr bwMode="auto">
          <a:xfrm>
            <a:off x="89263" y="6514144"/>
            <a:ext cx="562718" cy="26983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71976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ppt_x"/>
                                          </p:val>
                                        </p:tav>
                                        <p:tav tm="100000">
                                          <p:val>
                                            <p:strVal val="#ppt_x"/>
                                          </p:val>
                                        </p:tav>
                                      </p:tavLst>
                                    </p:anim>
                                    <p:anim calcmode="lin" valueType="num">
                                      <p:cBhvr additive="base">
                                        <p:cTn id="34" dur="50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fill="hold"/>
                                        <p:tgtEl>
                                          <p:spTgt spid="56"/>
                                        </p:tgtEl>
                                        <p:attrNameLst>
                                          <p:attrName>ppt_x</p:attrName>
                                        </p:attrNameLst>
                                      </p:cBhvr>
                                      <p:tavLst>
                                        <p:tav tm="0">
                                          <p:val>
                                            <p:strVal val="#ppt_x"/>
                                          </p:val>
                                        </p:tav>
                                        <p:tav tm="100000">
                                          <p:val>
                                            <p:strVal val="#ppt_x"/>
                                          </p:val>
                                        </p:tav>
                                      </p:tavLst>
                                    </p:anim>
                                    <p:anim calcmode="lin" valueType="num">
                                      <p:cBhvr additive="base">
                                        <p:cTn id="38" dur="500" fill="hold"/>
                                        <p:tgtEl>
                                          <p:spTgt spid="56"/>
                                        </p:tgtEl>
                                        <p:attrNameLst>
                                          <p:attrName>ppt_y</p:attrName>
                                        </p:attrNameLst>
                                      </p:cBhvr>
                                      <p:tavLst>
                                        <p:tav tm="0">
                                          <p:val>
                                            <p:strVal val="1+#ppt_h/2"/>
                                          </p:val>
                                        </p:tav>
                                        <p:tav tm="100000">
                                          <p:val>
                                            <p:strVal val="#ppt_y"/>
                                          </p:val>
                                        </p:tav>
                                      </p:tavLst>
                                    </p:anim>
                                  </p:childTnLst>
                                </p:cTn>
                              </p:par>
                              <p:par>
                                <p:cTn id="39" presetID="1" presetClass="exit" presetSubtype="0" fill="hold" grpId="1" nodeType="withEffect">
                                  <p:stCondLst>
                                    <p:cond delay="0"/>
                                  </p:stCondLst>
                                  <p:childTnLst>
                                    <p:set>
                                      <p:cBhvr>
                                        <p:cTn id="40" dur="1" fill="hold">
                                          <p:stCondLst>
                                            <p:cond delay="0"/>
                                          </p:stCondLst>
                                        </p:cTn>
                                        <p:tgtEl>
                                          <p:spTgt spid="4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ppt_x"/>
                                          </p:val>
                                        </p:tav>
                                        <p:tav tm="100000">
                                          <p:val>
                                            <p:strVal val="#ppt_x"/>
                                          </p:val>
                                        </p:tav>
                                      </p:tavLst>
                                    </p:anim>
                                    <p:anim calcmode="lin" valueType="num">
                                      <p:cBhvr additive="base">
                                        <p:cTn id="52" dur="500" fill="hold"/>
                                        <p:tgtEl>
                                          <p:spTgt spid="48"/>
                                        </p:tgtEl>
                                        <p:attrNameLst>
                                          <p:attrName>ppt_y</p:attrName>
                                        </p:attrNameLst>
                                      </p:cBhvr>
                                      <p:tavLst>
                                        <p:tav tm="0">
                                          <p:val>
                                            <p:strVal val="1+#ppt_h/2"/>
                                          </p:val>
                                        </p:tav>
                                        <p:tav tm="100000">
                                          <p:val>
                                            <p:strVal val="#ppt_y"/>
                                          </p:val>
                                        </p:tav>
                                      </p:tavLst>
                                    </p:anim>
                                  </p:childTnLst>
                                </p:cTn>
                              </p:par>
                              <p:par>
                                <p:cTn id="53" presetID="1" presetClass="exit" presetSubtype="0" fill="hold" grpId="1" nodeType="withEffect">
                                  <p:stCondLst>
                                    <p:cond delay="0"/>
                                  </p:stCondLst>
                                  <p:childTnLst>
                                    <p:set>
                                      <p:cBhvr>
                                        <p:cTn id="54" dur="1" fill="hold">
                                          <p:stCondLst>
                                            <p:cond delay="0"/>
                                          </p:stCondLst>
                                        </p:cTn>
                                        <p:tgtEl>
                                          <p:spTgt spid="4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5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 calcmode="lin" valueType="num">
                                      <p:cBhvr additive="base">
                                        <p:cTn id="61" dur="500" fill="hold"/>
                                        <p:tgtEl>
                                          <p:spTgt spid="53"/>
                                        </p:tgtEl>
                                        <p:attrNameLst>
                                          <p:attrName>ppt_x</p:attrName>
                                        </p:attrNameLst>
                                      </p:cBhvr>
                                      <p:tavLst>
                                        <p:tav tm="0">
                                          <p:val>
                                            <p:strVal val="#ppt_x"/>
                                          </p:val>
                                        </p:tav>
                                        <p:tav tm="100000">
                                          <p:val>
                                            <p:strVal val="#ppt_x"/>
                                          </p:val>
                                        </p:tav>
                                      </p:tavLst>
                                    </p:anim>
                                    <p:anim calcmode="lin" valueType="num">
                                      <p:cBhvr additive="base">
                                        <p:cTn id="62" dur="500" fill="hold"/>
                                        <p:tgtEl>
                                          <p:spTgt spid="5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par>
                                <p:cTn id="67" presetID="1" presetClass="exit" presetSubtype="0" fill="hold" grpId="1" nodeType="withEffect">
                                  <p:stCondLst>
                                    <p:cond delay="0"/>
                                  </p:stCondLst>
                                  <p:childTnLst>
                                    <p:set>
                                      <p:cBhvr>
                                        <p:cTn id="68" dur="1" fill="hold">
                                          <p:stCondLst>
                                            <p:cond delay="0"/>
                                          </p:stCondLst>
                                        </p:cTn>
                                        <p:tgtEl>
                                          <p:spTgt spid="48"/>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additive="base">
                                        <p:cTn id="75" dur="500" fill="hold"/>
                                        <p:tgtEl>
                                          <p:spTgt spid="54"/>
                                        </p:tgtEl>
                                        <p:attrNameLst>
                                          <p:attrName>ppt_x</p:attrName>
                                        </p:attrNameLst>
                                      </p:cBhvr>
                                      <p:tavLst>
                                        <p:tav tm="0">
                                          <p:val>
                                            <p:strVal val="#ppt_x"/>
                                          </p:val>
                                        </p:tav>
                                        <p:tav tm="100000">
                                          <p:val>
                                            <p:strVal val="#ppt_x"/>
                                          </p:val>
                                        </p:tav>
                                      </p:tavLst>
                                    </p:anim>
                                    <p:anim calcmode="lin" valueType="num">
                                      <p:cBhvr additive="base">
                                        <p:cTn id="76" dur="500" fill="hold"/>
                                        <p:tgtEl>
                                          <p:spTgt spid="5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fill="hold"/>
                                        <p:tgtEl>
                                          <p:spTgt spid="58"/>
                                        </p:tgtEl>
                                        <p:attrNameLst>
                                          <p:attrName>ppt_x</p:attrName>
                                        </p:attrNameLst>
                                      </p:cBhvr>
                                      <p:tavLst>
                                        <p:tav tm="0">
                                          <p:val>
                                            <p:strVal val="#ppt_x"/>
                                          </p:val>
                                        </p:tav>
                                        <p:tav tm="100000">
                                          <p:val>
                                            <p:strVal val="#ppt_x"/>
                                          </p:val>
                                        </p:tav>
                                      </p:tavLst>
                                    </p:anim>
                                    <p:anim calcmode="lin" valueType="num">
                                      <p:cBhvr additive="base">
                                        <p:cTn id="80" dur="500" fill="hold"/>
                                        <p:tgtEl>
                                          <p:spTgt spid="58"/>
                                        </p:tgtEl>
                                        <p:attrNameLst>
                                          <p:attrName>ppt_y</p:attrName>
                                        </p:attrNameLst>
                                      </p:cBhvr>
                                      <p:tavLst>
                                        <p:tav tm="0">
                                          <p:val>
                                            <p:strVal val="1+#ppt_h/2"/>
                                          </p:val>
                                        </p:tav>
                                        <p:tav tm="100000">
                                          <p:val>
                                            <p:strVal val="#ppt_y"/>
                                          </p:val>
                                        </p:tav>
                                      </p:tavLst>
                                    </p:anim>
                                  </p:childTnLst>
                                </p:cTn>
                              </p:par>
                              <p:par>
                                <p:cTn id="81" presetID="1" presetClass="exit" presetSubtype="0" fill="hold" grpId="1" nodeType="withEffect">
                                  <p:stCondLst>
                                    <p:cond delay="0"/>
                                  </p:stCondLst>
                                  <p:childTnLst>
                                    <p:set>
                                      <p:cBhvr>
                                        <p:cTn id="82" dur="1" fill="hold">
                                          <p:stCondLst>
                                            <p:cond delay="0"/>
                                          </p:stCondLst>
                                        </p:cTn>
                                        <p:tgtEl>
                                          <p:spTgt spid="5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58"/>
                                        </p:tgtEl>
                                        <p:attrNameLst>
                                          <p:attrName>style.visibility</p:attrName>
                                        </p:attrNameLst>
                                      </p:cBhvr>
                                      <p:to>
                                        <p:strVal val="hidden"/>
                                      </p:to>
                                    </p:set>
                                  </p:childTnLst>
                                </p:cTn>
                              </p:par>
                              <p:par>
                                <p:cTn id="89" presetID="2" presetClass="entr" presetSubtype="4"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 calcmode="lin" valueType="num">
                                      <p:cBhvr additive="base">
                                        <p:cTn id="91" dur="500" fill="hold"/>
                                        <p:tgtEl>
                                          <p:spTgt spid="61"/>
                                        </p:tgtEl>
                                        <p:attrNameLst>
                                          <p:attrName>ppt_x</p:attrName>
                                        </p:attrNameLst>
                                      </p:cBhvr>
                                      <p:tavLst>
                                        <p:tav tm="0">
                                          <p:val>
                                            <p:strVal val="#ppt_x"/>
                                          </p:val>
                                        </p:tav>
                                        <p:tav tm="100000">
                                          <p:val>
                                            <p:strVal val="#ppt_x"/>
                                          </p:val>
                                        </p:tav>
                                      </p:tavLst>
                                    </p:anim>
                                    <p:anim calcmode="lin" valueType="num">
                                      <p:cBhvr additive="base">
                                        <p:cTn id="9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8" grpId="1" animBg="1"/>
      <p:bldP spid="49" grpId="0" animBg="1"/>
      <p:bldP spid="49"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6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B80101B-79EA-45CB-8292-CF903BB43B0D}"/>
              </a:ext>
            </a:extLst>
          </p:cNvPr>
          <p:cNvPicPr>
            <a:picLocks noChangeAspect="1"/>
          </p:cNvPicPr>
          <p:nvPr/>
        </p:nvPicPr>
        <p:blipFill>
          <a:blip r:embed="rId3"/>
          <a:stretch>
            <a:fillRect/>
          </a:stretch>
        </p:blipFill>
        <p:spPr>
          <a:xfrm>
            <a:off x="76200" y="799011"/>
            <a:ext cx="6715125" cy="2047875"/>
          </a:xfrm>
          <a:prstGeom prst="rect">
            <a:avLst/>
          </a:prstGeom>
        </p:spPr>
      </p:pic>
      <p:sp>
        <p:nvSpPr>
          <p:cNvPr id="8196" name="Rectangle 9"/>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Rectangle 3"/>
          <p:cNvSpPr/>
          <p:nvPr/>
        </p:nvSpPr>
        <p:spPr>
          <a:xfrm>
            <a:off x="558613" y="399233"/>
            <a:ext cx="8128187" cy="523220"/>
          </a:xfrm>
          <a:prstGeom prst="rect">
            <a:avLst/>
          </a:prstGeom>
        </p:spPr>
        <p:txBody>
          <a:bodyPr wrap="none">
            <a:spAutoFit/>
          </a:bodyPr>
          <a:lstStyle/>
          <a:p>
            <a:r>
              <a:rPr lang="en-CA" altLang="en-US" sz="2800" i="0" dirty="0"/>
              <a:t>https://www.eecs.yorku.ca/~jeff/courses/1090/syllabus/</a:t>
            </a:r>
            <a:endParaRPr lang="en-CA" sz="2800" dirty="0"/>
          </a:p>
        </p:txBody>
      </p:sp>
      <p:sp>
        <p:nvSpPr>
          <p:cNvPr id="52" name="Oval 51">
            <a:extLst>
              <a:ext uri="{FF2B5EF4-FFF2-40B4-BE49-F238E27FC236}">
                <a16:creationId xmlns:a16="http://schemas.microsoft.com/office/drawing/2014/main" id="{8D461C22-89D0-4DAB-841F-4C1D346B4F85}"/>
              </a:ext>
            </a:extLst>
          </p:cNvPr>
          <p:cNvSpPr/>
          <p:nvPr/>
        </p:nvSpPr>
        <p:spPr bwMode="auto">
          <a:xfrm>
            <a:off x="774700" y="2178681"/>
            <a:ext cx="622300" cy="3386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67" name="Picture 66">
            <a:extLst>
              <a:ext uri="{FF2B5EF4-FFF2-40B4-BE49-F238E27FC236}">
                <a16:creationId xmlns:a16="http://schemas.microsoft.com/office/drawing/2014/main" id="{61E0AEC9-F2BC-4188-BC68-068830ADE8A4}"/>
              </a:ext>
            </a:extLst>
          </p:cNvPr>
          <p:cNvPicPr>
            <a:picLocks noChangeAspect="1"/>
          </p:cNvPicPr>
          <p:nvPr/>
        </p:nvPicPr>
        <p:blipFill>
          <a:blip r:embed="rId4"/>
          <a:stretch>
            <a:fillRect/>
          </a:stretch>
        </p:blipFill>
        <p:spPr>
          <a:xfrm>
            <a:off x="611714" y="2700644"/>
            <a:ext cx="8089863" cy="2423231"/>
          </a:xfrm>
          <a:prstGeom prst="rect">
            <a:avLst/>
          </a:prstGeom>
        </p:spPr>
      </p:pic>
      <p:sp>
        <p:nvSpPr>
          <p:cNvPr id="68" name="Oval 67">
            <a:extLst>
              <a:ext uri="{FF2B5EF4-FFF2-40B4-BE49-F238E27FC236}">
                <a16:creationId xmlns:a16="http://schemas.microsoft.com/office/drawing/2014/main" id="{11A46745-D4F8-4E25-AB48-954031002748}"/>
              </a:ext>
            </a:extLst>
          </p:cNvPr>
          <p:cNvSpPr/>
          <p:nvPr/>
        </p:nvSpPr>
        <p:spPr bwMode="auto">
          <a:xfrm>
            <a:off x="945957" y="2986267"/>
            <a:ext cx="3713667" cy="388981"/>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69" name="Oval 68">
            <a:extLst>
              <a:ext uri="{FF2B5EF4-FFF2-40B4-BE49-F238E27FC236}">
                <a16:creationId xmlns:a16="http://schemas.microsoft.com/office/drawing/2014/main" id="{00BB5D6B-2CC1-4A32-8DBA-FDDD5E471602}"/>
              </a:ext>
            </a:extLst>
          </p:cNvPr>
          <p:cNvSpPr/>
          <p:nvPr/>
        </p:nvSpPr>
        <p:spPr bwMode="auto">
          <a:xfrm>
            <a:off x="649813" y="3476927"/>
            <a:ext cx="3878643" cy="898541"/>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70" name="Oval 69">
            <a:extLst>
              <a:ext uri="{FF2B5EF4-FFF2-40B4-BE49-F238E27FC236}">
                <a16:creationId xmlns:a16="http://schemas.microsoft.com/office/drawing/2014/main" id="{C7456E98-0903-4CF5-941E-4DC9A45A0EED}"/>
              </a:ext>
            </a:extLst>
          </p:cNvPr>
          <p:cNvSpPr/>
          <p:nvPr/>
        </p:nvSpPr>
        <p:spPr bwMode="auto">
          <a:xfrm>
            <a:off x="990600" y="4191001"/>
            <a:ext cx="5261284" cy="56831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71" name="Oval 70">
            <a:extLst>
              <a:ext uri="{FF2B5EF4-FFF2-40B4-BE49-F238E27FC236}">
                <a16:creationId xmlns:a16="http://schemas.microsoft.com/office/drawing/2014/main" id="{A363CFBC-49B5-472A-A9E1-0A2189838E26}"/>
              </a:ext>
            </a:extLst>
          </p:cNvPr>
          <p:cNvSpPr/>
          <p:nvPr/>
        </p:nvSpPr>
        <p:spPr bwMode="auto">
          <a:xfrm>
            <a:off x="533399" y="4571999"/>
            <a:ext cx="7030255" cy="632531"/>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72" name="Picture 16" descr="Feedback | Smash Amino">
            <a:extLst>
              <a:ext uri="{FF2B5EF4-FFF2-40B4-BE49-F238E27FC236}">
                <a16:creationId xmlns:a16="http://schemas.microsoft.com/office/drawing/2014/main" id="{7BB90351-4958-4D20-8659-F437B38ED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2050" y="4862709"/>
            <a:ext cx="2863207" cy="2117238"/>
          </a:xfrm>
          <a:prstGeom prst="rect">
            <a:avLst/>
          </a:prstGeom>
          <a:noFill/>
          <a:extLst>
            <a:ext uri="{909E8E84-426E-40DD-AFC4-6F175D3DCCD1}">
              <a14:hiddenFill xmlns:a14="http://schemas.microsoft.com/office/drawing/2010/main">
                <a:solidFill>
                  <a:srgbClr val="FFFFFF"/>
                </a:solidFill>
              </a14:hiddenFill>
            </a:ext>
          </a:extLst>
        </p:spPr>
      </p:pic>
      <p:sp>
        <p:nvSpPr>
          <p:cNvPr id="73" name="Oval 72">
            <a:extLst>
              <a:ext uri="{FF2B5EF4-FFF2-40B4-BE49-F238E27FC236}">
                <a16:creationId xmlns:a16="http://schemas.microsoft.com/office/drawing/2014/main" id="{5041DCD7-5688-4187-B9AD-F05D41103049}"/>
              </a:ext>
            </a:extLst>
          </p:cNvPr>
          <p:cNvSpPr/>
          <p:nvPr/>
        </p:nvSpPr>
        <p:spPr bwMode="auto">
          <a:xfrm>
            <a:off x="976086" y="3225077"/>
            <a:ext cx="3148399" cy="388981"/>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79" name="Picture 2" descr="Make your own paper! - Discovery Express">
            <a:extLst>
              <a:ext uri="{FF2B5EF4-FFF2-40B4-BE49-F238E27FC236}">
                <a16:creationId xmlns:a16="http://schemas.microsoft.com/office/drawing/2014/main" id="{45B52304-928F-4B77-BF0A-3FC5F1A13F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22" y="5057920"/>
            <a:ext cx="3209624" cy="180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61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0-#ppt_w/2"/>
                                          </p:val>
                                        </p:tav>
                                        <p:tav tm="100000">
                                          <p:val>
                                            <p:strVal val="#ppt_x"/>
                                          </p:val>
                                        </p:tav>
                                      </p:tavLst>
                                    </p:anim>
                                    <p:anim calcmode="lin" valueType="num">
                                      <p:cBhvr additive="base">
                                        <p:cTn id="12"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additive="base">
                                        <p:cTn id="17" dur="500" fill="hold"/>
                                        <p:tgtEl>
                                          <p:spTgt spid="68"/>
                                        </p:tgtEl>
                                        <p:attrNameLst>
                                          <p:attrName>ppt_x</p:attrName>
                                        </p:attrNameLst>
                                      </p:cBhvr>
                                      <p:tavLst>
                                        <p:tav tm="0">
                                          <p:val>
                                            <p:strVal val="0-#ppt_w/2"/>
                                          </p:val>
                                        </p:tav>
                                        <p:tav tm="100000">
                                          <p:val>
                                            <p:strVal val="#ppt_x"/>
                                          </p:val>
                                        </p:tav>
                                      </p:tavLst>
                                    </p:anim>
                                    <p:anim calcmode="lin" valueType="num">
                                      <p:cBhvr additive="base">
                                        <p:cTn id="18"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500" fill="hold"/>
                                        <p:tgtEl>
                                          <p:spTgt spid="73"/>
                                        </p:tgtEl>
                                        <p:attrNameLst>
                                          <p:attrName>ppt_x</p:attrName>
                                        </p:attrNameLst>
                                      </p:cBhvr>
                                      <p:tavLst>
                                        <p:tav tm="0">
                                          <p:val>
                                            <p:strVal val="0-#ppt_w/2"/>
                                          </p:val>
                                        </p:tav>
                                        <p:tav tm="100000">
                                          <p:val>
                                            <p:strVal val="#ppt_x"/>
                                          </p:val>
                                        </p:tav>
                                      </p:tavLst>
                                    </p:anim>
                                    <p:anim calcmode="lin" valueType="num">
                                      <p:cBhvr additive="base">
                                        <p:cTn id="24" dur="500" fill="hold"/>
                                        <p:tgtEl>
                                          <p:spTgt spid="73"/>
                                        </p:tgtEl>
                                        <p:attrNameLst>
                                          <p:attrName>ppt_y</p:attrName>
                                        </p:attrNameLst>
                                      </p:cBhvr>
                                      <p:tavLst>
                                        <p:tav tm="0">
                                          <p:val>
                                            <p:strVal val="#ppt_y"/>
                                          </p:val>
                                        </p:tav>
                                        <p:tav tm="100000">
                                          <p:val>
                                            <p:strVal val="#ppt_y"/>
                                          </p:val>
                                        </p:tav>
                                      </p:tavLst>
                                    </p:anim>
                                  </p:childTnLst>
                                </p:cTn>
                              </p:par>
                              <p:par>
                                <p:cTn id="25" presetID="1" presetClass="exit" presetSubtype="0" fill="hold" grpId="1" nodeType="withEffect">
                                  <p:stCondLst>
                                    <p:cond delay="0"/>
                                  </p:stCondLst>
                                  <p:childTnLst>
                                    <p:set>
                                      <p:cBhvr>
                                        <p:cTn id="26" dur="1" fill="hold">
                                          <p:stCondLst>
                                            <p:cond delay="0"/>
                                          </p:stCondLst>
                                        </p:cTn>
                                        <p:tgtEl>
                                          <p:spTgt spid="6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500" fill="hold"/>
                                        <p:tgtEl>
                                          <p:spTgt spid="69"/>
                                        </p:tgtEl>
                                        <p:attrNameLst>
                                          <p:attrName>ppt_x</p:attrName>
                                        </p:attrNameLst>
                                      </p:cBhvr>
                                      <p:tavLst>
                                        <p:tav tm="0">
                                          <p:val>
                                            <p:strVal val="0-#ppt_w/2"/>
                                          </p:val>
                                        </p:tav>
                                        <p:tav tm="100000">
                                          <p:val>
                                            <p:strVal val="#ppt_x"/>
                                          </p:val>
                                        </p:tav>
                                      </p:tavLst>
                                    </p:anim>
                                    <p:anim calcmode="lin" valueType="num">
                                      <p:cBhvr additive="base">
                                        <p:cTn id="32" dur="500" fill="hold"/>
                                        <p:tgtEl>
                                          <p:spTgt spid="69"/>
                                        </p:tgtEl>
                                        <p:attrNameLst>
                                          <p:attrName>ppt_y</p:attrName>
                                        </p:attrNameLst>
                                      </p:cBhvr>
                                      <p:tavLst>
                                        <p:tav tm="0">
                                          <p:val>
                                            <p:strVal val="#ppt_y"/>
                                          </p:val>
                                        </p:tav>
                                        <p:tav tm="100000">
                                          <p:val>
                                            <p:strVal val="#ppt_y"/>
                                          </p:val>
                                        </p:tav>
                                      </p:tavLst>
                                    </p:anim>
                                  </p:childTnLst>
                                </p:cTn>
                              </p:par>
                              <p:par>
                                <p:cTn id="33" presetID="1" presetClass="exit" presetSubtype="0" fill="hold" grpId="1" nodeType="withEffect">
                                  <p:stCondLst>
                                    <p:cond delay="0"/>
                                  </p:stCondLst>
                                  <p:childTnLst>
                                    <p:set>
                                      <p:cBhvr>
                                        <p:cTn id="34" dur="1" fill="hold">
                                          <p:stCondLst>
                                            <p:cond delay="0"/>
                                          </p:stCondLst>
                                        </p:cTn>
                                        <p:tgtEl>
                                          <p:spTgt spid="73"/>
                                        </p:tgtEl>
                                        <p:attrNameLst>
                                          <p:attrName>style.visibility</p:attrName>
                                        </p:attrNameLst>
                                      </p:cBhvr>
                                      <p:to>
                                        <p:strVal val="hidden"/>
                                      </p:to>
                                    </p:set>
                                  </p:childTnLst>
                                </p:cTn>
                              </p:par>
                              <p:par>
                                <p:cTn id="35" presetID="2" presetClass="entr" presetSubtype="8"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anim calcmode="lin" valueType="num">
                                      <p:cBhvr additive="base">
                                        <p:cTn id="37" dur="500" fill="hold"/>
                                        <p:tgtEl>
                                          <p:spTgt spid="79"/>
                                        </p:tgtEl>
                                        <p:attrNameLst>
                                          <p:attrName>ppt_x</p:attrName>
                                        </p:attrNameLst>
                                      </p:cBhvr>
                                      <p:tavLst>
                                        <p:tav tm="0">
                                          <p:val>
                                            <p:strVal val="0-#ppt_w/2"/>
                                          </p:val>
                                        </p:tav>
                                        <p:tav tm="100000">
                                          <p:val>
                                            <p:strVal val="#ppt_x"/>
                                          </p:val>
                                        </p:tav>
                                      </p:tavLst>
                                    </p:anim>
                                    <p:anim calcmode="lin" valueType="num">
                                      <p:cBhvr additive="base">
                                        <p:cTn id="38" dur="5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0-#ppt_w/2"/>
                                          </p:val>
                                        </p:tav>
                                        <p:tav tm="100000">
                                          <p:val>
                                            <p:strVal val="#ppt_x"/>
                                          </p:val>
                                        </p:tav>
                                      </p:tavLst>
                                    </p:anim>
                                    <p:anim calcmode="lin" valueType="num">
                                      <p:cBhvr additive="base">
                                        <p:cTn id="44" dur="500" fill="hold"/>
                                        <p:tgtEl>
                                          <p:spTgt spid="70"/>
                                        </p:tgtEl>
                                        <p:attrNameLst>
                                          <p:attrName>ppt_y</p:attrName>
                                        </p:attrNameLst>
                                      </p:cBhvr>
                                      <p:tavLst>
                                        <p:tav tm="0">
                                          <p:val>
                                            <p:strVal val="#ppt_y"/>
                                          </p:val>
                                        </p:tav>
                                        <p:tav tm="100000">
                                          <p:val>
                                            <p:strVal val="#ppt_y"/>
                                          </p:val>
                                        </p:tav>
                                      </p:tavLst>
                                    </p:anim>
                                  </p:childTnLst>
                                </p:cTn>
                              </p:par>
                              <p:par>
                                <p:cTn id="45" presetID="1" presetClass="exit" presetSubtype="0" fill="hold" nodeType="withEffect">
                                  <p:stCondLst>
                                    <p:cond delay="0"/>
                                  </p:stCondLst>
                                  <p:childTnLst>
                                    <p:set>
                                      <p:cBhvr>
                                        <p:cTn id="46" dur="1" fill="hold">
                                          <p:stCondLst>
                                            <p:cond delay="0"/>
                                          </p:stCondLst>
                                        </p:cTn>
                                        <p:tgtEl>
                                          <p:spTgt spid="79"/>
                                        </p:tgtEl>
                                        <p:attrNameLst>
                                          <p:attrName>style.visibility</p:attrName>
                                        </p:attrNameLst>
                                      </p:cBhvr>
                                      <p:to>
                                        <p:strVal val="hidden"/>
                                      </p:to>
                                    </p:set>
                                  </p:childTnLst>
                                </p:cTn>
                              </p:par>
                              <p:par>
                                <p:cTn id="47" presetID="2" presetClass="entr" presetSubtype="8"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 calcmode="lin" valueType="num">
                                      <p:cBhvr additive="base">
                                        <p:cTn id="49" dur="500" fill="hold"/>
                                        <p:tgtEl>
                                          <p:spTgt spid="72"/>
                                        </p:tgtEl>
                                        <p:attrNameLst>
                                          <p:attrName>ppt_x</p:attrName>
                                        </p:attrNameLst>
                                      </p:cBhvr>
                                      <p:tavLst>
                                        <p:tav tm="0">
                                          <p:val>
                                            <p:strVal val="0-#ppt_w/2"/>
                                          </p:val>
                                        </p:tav>
                                        <p:tav tm="100000">
                                          <p:val>
                                            <p:strVal val="#ppt_x"/>
                                          </p:val>
                                        </p:tav>
                                      </p:tavLst>
                                    </p:anim>
                                    <p:anim calcmode="lin" valueType="num">
                                      <p:cBhvr additive="base">
                                        <p:cTn id="50" dur="500" fill="hold"/>
                                        <p:tgtEl>
                                          <p:spTgt spid="72"/>
                                        </p:tgtEl>
                                        <p:attrNameLst>
                                          <p:attrName>ppt_y</p:attrName>
                                        </p:attrNameLst>
                                      </p:cBhvr>
                                      <p:tavLst>
                                        <p:tav tm="0">
                                          <p:val>
                                            <p:strVal val="#ppt_y"/>
                                          </p:val>
                                        </p:tav>
                                        <p:tav tm="100000">
                                          <p:val>
                                            <p:strVal val="#ppt_y"/>
                                          </p:val>
                                        </p:tav>
                                      </p:tavLst>
                                    </p:anim>
                                  </p:childTnLst>
                                </p:cTn>
                              </p:par>
                              <p:par>
                                <p:cTn id="51" presetID="1" presetClass="exit" presetSubtype="0" fill="hold" grpId="1" nodeType="withEffect">
                                  <p:stCondLst>
                                    <p:cond delay="0"/>
                                  </p:stCondLst>
                                  <p:childTnLst>
                                    <p:set>
                                      <p:cBhvr>
                                        <p:cTn id="52" dur="1" fill="hold">
                                          <p:stCondLst>
                                            <p:cond delay="0"/>
                                          </p:stCondLst>
                                        </p:cTn>
                                        <p:tgtEl>
                                          <p:spTgt spid="6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 calcmode="lin" valueType="num">
                                      <p:cBhvr additive="base">
                                        <p:cTn id="57" dur="500" fill="hold"/>
                                        <p:tgtEl>
                                          <p:spTgt spid="71"/>
                                        </p:tgtEl>
                                        <p:attrNameLst>
                                          <p:attrName>ppt_x</p:attrName>
                                        </p:attrNameLst>
                                      </p:cBhvr>
                                      <p:tavLst>
                                        <p:tav tm="0">
                                          <p:val>
                                            <p:strVal val="0-#ppt_w/2"/>
                                          </p:val>
                                        </p:tav>
                                        <p:tav tm="100000">
                                          <p:val>
                                            <p:strVal val="#ppt_x"/>
                                          </p:val>
                                        </p:tav>
                                      </p:tavLst>
                                    </p:anim>
                                    <p:anim calcmode="lin" valueType="num">
                                      <p:cBhvr additive="base">
                                        <p:cTn id="58" dur="500" fill="hold"/>
                                        <p:tgtEl>
                                          <p:spTgt spid="71"/>
                                        </p:tgtEl>
                                        <p:attrNameLst>
                                          <p:attrName>ppt_y</p:attrName>
                                        </p:attrNameLst>
                                      </p:cBhvr>
                                      <p:tavLst>
                                        <p:tav tm="0">
                                          <p:val>
                                            <p:strVal val="#ppt_y"/>
                                          </p:val>
                                        </p:tav>
                                        <p:tav tm="100000">
                                          <p:val>
                                            <p:strVal val="#ppt_y"/>
                                          </p:val>
                                        </p:tav>
                                      </p:tavLst>
                                    </p:anim>
                                  </p:childTnLst>
                                </p:cTn>
                              </p:par>
                              <p:par>
                                <p:cTn id="59" presetID="1" presetClass="exit" presetSubtype="0" fill="hold" grpId="1" nodeType="withEffect">
                                  <p:stCondLst>
                                    <p:cond delay="0"/>
                                  </p:stCondLst>
                                  <p:childTnLst>
                                    <p:set>
                                      <p:cBhvr>
                                        <p:cTn id="60" dur="1" fill="hold">
                                          <p:stCondLst>
                                            <p:cond delay="0"/>
                                          </p:stCondLst>
                                        </p:cTn>
                                        <p:tgtEl>
                                          <p:spTgt spid="70"/>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68" grpId="0" animBg="1"/>
      <p:bldP spid="68" grpId="1" animBg="1"/>
      <p:bldP spid="69" grpId="0" animBg="1"/>
      <p:bldP spid="69" grpId="1" animBg="1"/>
      <p:bldP spid="70" grpId="0" animBg="1"/>
      <p:bldP spid="70" grpId="1" animBg="1"/>
      <p:bldP spid="71" grpId="0" animBg="1"/>
      <p:bldP spid="73" grpId="0" animBg="1"/>
      <p:bldP spid="7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DF01ECC-A19C-4435-8CB0-3FD5881A730D}"/>
              </a:ext>
            </a:extLst>
          </p:cNvPr>
          <p:cNvPicPr>
            <a:picLocks noChangeAspect="1"/>
          </p:cNvPicPr>
          <p:nvPr/>
        </p:nvPicPr>
        <p:blipFill>
          <a:blip r:embed="rId3"/>
          <a:stretch>
            <a:fillRect/>
          </a:stretch>
        </p:blipFill>
        <p:spPr>
          <a:xfrm>
            <a:off x="76200" y="799011"/>
            <a:ext cx="6715125" cy="2047875"/>
          </a:xfrm>
          <a:prstGeom prst="rect">
            <a:avLst/>
          </a:prstGeom>
        </p:spPr>
      </p:pic>
      <p:sp>
        <p:nvSpPr>
          <p:cNvPr id="8196" name="Rectangle 9"/>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Rectangle 3"/>
          <p:cNvSpPr/>
          <p:nvPr/>
        </p:nvSpPr>
        <p:spPr>
          <a:xfrm>
            <a:off x="558613" y="399233"/>
            <a:ext cx="8128187" cy="523220"/>
          </a:xfrm>
          <a:prstGeom prst="rect">
            <a:avLst/>
          </a:prstGeom>
        </p:spPr>
        <p:txBody>
          <a:bodyPr wrap="none">
            <a:spAutoFit/>
          </a:bodyPr>
          <a:lstStyle/>
          <a:p>
            <a:r>
              <a:rPr lang="en-CA" altLang="en-US" sz="2800" i="0" dirty="0"/>
              <a:t>https://www.eecs.yorku.ca/~jeff/courses/1090/syllabus/</a:t>
            </a:r>
            <a:endParaRPr lang="en-CA" sz="2800" dirty="0"/>
          </a:p>
        </p:txBody>
      </p:sp>
      <p:sp>
        <p:nvSpPr>
          <p:cNvPr id="47" name="Oval 46">
            <a:extLst>
              <a:ext uri="{FF2B5EF4-FFF2-40B4-BE49-F238E27FC236}">
                <a16:creationId xmlns:a16="http://schemas.microsoft.com/office/drawing/2014/main" id="{FA4BF709-E548-44C4-8F52-DD1FCAFEC6A3}"/>
              </a:ext>
            </a:extLst>
          </p:cNvPr>
          <p:cNvSpPr/>
          <p:nvPr/>
        </p:nvSpPr>
        <p:spPr bwMode="auto">
          <a:xfrm>
            <a:off x="393132" y="2450487"/>
            <a:ext cx="1066800" cy="3386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61" name="Picture 2" descr="Mental Health and Well-being for All - Burnaby Schools - School District  41, Burnaby, BC, Canada">
            <a:extLst>
              <a:ext uri="{FF2B5EF4-FFF2-40B4-BE49-F238E27FC236}">
                <a16:creationId xmlns:a16="http://schemas.microsoft.com/office/drawing/2014/main" id="{C3CC1614-A1A1-4284-A073-59356F9AA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54" y="2859828"/>
            <a:ext cx="8454910" cy="3931920"/>
          </a:xfrm>
          <a:prstGeom prst="rect">
            <a:avLst/>
          </a:prstGeom>
          <a:noFill/>
          <a:extLst>
            <a:ext uri="{909E8E84-426E-40DD-AFC4-6F175D3DCCD1}">
              <a14:hiddenFill xmlns:a14="http://schemas.microsoft.com/office/drawing/2010/main">
                <a:solidFill>
                  <a:srgbClr val="FFFFFF"/>
                </a:solidFill>
              </a14:hiddenFill>
            </a:ext>
          </a:extLst>
        </p:spPr>
      </p:pic>
      <p:sp>
        <p:nvSpPr>
          <p:cNvPr id="65" name="Oval 64">
            <a:extLst>
              <a:ext uri="{FF2B5EF4-FFF2-40B4-BE49-F238E27FC236}">
                <a16:creationId xmlns:a16="http://schemas.microsoft.com/office/drawing/2014/main" id="{CCE6F1C8-40B6-4D14-8549-BD1DDEC97880}"/>
              </a:ext>
            </a:extLst>
          </p:cNvPr>
          <p:cNvSpPr/>
          <p:nvPr/>
        </p:nvSpPr>
        <p:spPr bwMode="auto">
          <a:xfrm>
            <a:off x="4673581" y="2201314"/>
            <a:ext cx="1473201" cy="3386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3" name="Picture 2">
            <a:extLst>
              <a:ext uri="{FF2B5EF4-FFF2-40B4-BE49-F238E27FC236}">
                <a16:creationId xmlns:a16="http://schemas.microsoft.com/office/drawing/2014/main" id="{5FB78A48-BECA-4E0E-A647-C2FD1288ED9E}"/>
              </a:ext>
            </a:extLst>
          </p:cNvPr>
          <p:cNvPicPr>
            <a:picLocks noChangeAspect="1"/>
          </p:cNvPicPr>
          <p:nvPr/>
        </p:nvPicPr>
        <p:blipFill>
          <a:blip r:embed="rId5"/>
          <a:stretch>
            <a:fillRect/>
          </a:stretch>
        </p:blipFill>
        <p:spPr>
          <a:xfrm>
            <a:off x="1752600" y="2846886"/>
            <a:ext cx="4189617" cy="3927323"/>
          </a:xfrm>
          <a:prstGeom prst="rect">
            <a:avLst/>
          </a:prstGeom>
        </p:spPr>
      </p:pic>
    </p:spTree>
    <p:extLst>
      <p:ext uri="{BB962C8B-B14F-4D97-AF65-F5344CB8AC3E}">
        <p14:creationId xmlns:p14="http://schemas.microsoft.com/office/powerpoint/2010/main" val="410896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0-#ppt_w/2"/>
                                          </p:val>
                                        </p:tav>
                                        <p:tav tm="100000">
                                          <p:val>
                                            <p:strVal val="#ppt_x"/>
                                          </p:val>
                                        </p:tav>
                                      </p:tavLst>
                                    </p:anim>
                                    <p:anim calcmode="lin" valueType="num">
                                      <p:cBhvr additive="base">
                                        <p:cTn id="18" dur="500" fill="hold"/>
                                        <p:tgtEl>
                                          <p:spTgt spid="47"/>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500" fill="hold"/>
                                        <p:tgtEl>
                                          <p:spTgt spid="61"/>
                                        </p:tgtEl>
                                        <p:attrNameLst>
                                          <p:attrName>ppt_x</p:attrName>
                                        </p:attrNameLst>
                                      </p:cBhvr>
                                      <p:tavLst>
                                        <p:tav tm="0">
                                          <p:val>
                                            <p:strVal val="0-#ppt_w/2"/>
                                          </p:val>
                                        </p:tav>
                                        <p:tav tm="100000">
                                          <p:val>
                                            <p:strVal val="#ppt_x"/>
                                          </p:val>
                                        </p:tav>
                                      </p:tavLst>
                                    </p:anim>
                                    <p:anim calcmode="lin" valueType="num">
                                      <p:cBhvr additive="base">
                                        <p:cTn id="22" dur="500" fill="hold"/>
                                        <p:tgtEl>
                                          <p:spTgt spid="61"/>
                                        </p:tgtEl>
                                        <p:attrNameLst>
                                          <p:attrName>ppt_y</p:attrName>
                                        </p:attrNameLst>
                                      </p:cBhvr>
                                      <p:tavLst>
                                        <p:tav tm="0">
                                          <p:val>
                                            <p:strVal val="#ppt_y"/>
                                          </p:val>
                                        </p:tav>
                                        <p:tav tm="100000">
                                          <p:val>
                                            <p:strVal val="#ppt_y"/>
                                          </p:val>
                                        </p:tav>
                                      </p:tavLst>
                                    </p:anim>
                                  </p:childTnLst>
                                </p:cTn>
                              </p:par>
                              <p:par>
                                <p:cTn id="23" presetID="1" presetClass="exit"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5" grpId="0" animBg="1"/>
      <p:bldP spid="6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DAFCD6-794F-49E8-B93B-80C6E3CA3F6F}"/>
              </a:ext>
            </a:extLst>
          </p:cNvPr>
          <p:cNvPicPr>
            <a:picLocks noChangeAspect="1"/>
          </p:cNvPicPr>
          <p:nvPr/>
        </p:nvPicPr>
        <p:blipFill>
          <a:blip r:embed="rId3"/>
          <a:stretch>
            <a:fillRect/>
          </a:stretch>
        </p:blipFill>
        <p:spPr>
          <a:xfrm>
            <a:off x="76200" y="799011"/>
            <a:ext cx="6715125" cy="2047875"/>
          </a:xfrm>
          <a:prstGeom prst="rect">
            <a:avLst/>
          </a:prstGeom>
        </p:spPr>
      </p:pic>
      <p:pic>
        <p:nvPicPr>
          <p:cNvPr id="3" name="Picture 2">
            <a:extLst>
              <a:ext uri="{FF2B5EF4-FFF2-40B4-BE49-F238E27FC236}">
                <a16:creationId xmlns:a16="http://schemas.microsoft.com/office/drawing/2014/main" id="{E632DB05-35BA-4264-886C-FDDE4B978C16}"/>
              </a:ext>
            </a:extLst>
          </p:cNvPr>
          <p:cNvPicPr>
            <a:picLocks noChangeAspect="1"/>
          </p:cNvPicPr>
          <p:nvPr/>
        </p:nvPicPr>
        <p:blipFill>
          <a:blip r:embed="rId4"/>
          <a:stretch>
            <a:fillRect/>
          </a:stretch>
        </p:blipFill>
        <p:spPr>
          <a:xfrm>
            <a:off x="1066800" y="2869474"/>
            <a:ext cx="5562600" cy="4210050"/>
          </a:xfrm>
          <a:prstGeom prst="rect">
            <a:avLst/>
          </a:prstGeom>
        </p:spPr>
      </p:pic>
      <p:sp>
        <p:nvSpPr>
          <p:cNvPr id="8196" name="Rectangle 9"/>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Rectangle 3"/>
          <p:cNvSpPr/>
          <p:nvPr/>
        </p:nvSpPr>
        <p:spPr>
          <a:xfrm>
            <a:off x="558613" y="399233"/>
            <a:ext cx="8128187" cy="523220"/>
          </a:xfrm>
          <a:prstGeom prst="rect">
            <a:avLst/>
          </a:prstGeom>
        </p:spPr>
        <p:txBody>
          <a:bodyPr wrap="none">
            <a:spAutoFit/>
          </a:bodyPr>
          <a:lstStyle/>
          <a:p>
            <a:r>
              <a:rPr lang="en-CA" altLang="en-US" sz="2800" i="0" dirty="0"/>
              <a:t>https://www.eecs.yorku.ca/~jeff/courses/1090/syllabus/</a:t>
            </a:r>
            <a:endParaRPr lang="en-CA" sz="2800" dirty="0"/>
          </a:p>
        </p:txBody>
      </p:sp>
      <p:sp>
        <p:nvSpPr>
          <p:cNvPr id="48" name="Oval 47">
            <a:extLst>
              <a:ext uri="{FF2B5EF4-FFF2-40B4-BE49-F238E27FC236}">
                <a16:creationId xmlns:a16="http://schemas.microsoft.com/office/drawing/2014/main" id="{E151BD48-90F2-48D8-A914-8966169913E6}"/>
              </a:ext>
            </a:extLst>
          </p:cNvPr>
          <p:cNvSpPr/>
          <p:nvPr/>
        </p:nvSpPr>
        <p:spPr bwMode="auto">
          <a:xfrm>
            <a:off x="1550544" y="2463079"/>
            <a:ext cx="1268855" cy="3386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23" name="Oval 22">
            <a:extLst>
              <a:ext uri="{FF2B5EF4-FFF2-40B4-BE49-F238E27FC236}">
                <a16:creationId xmlns:a16="http://schemas.microsoft.com/office/drawing/2014/main" id="{A19F64C3-9005-4CB3-A42B-95359174F26D}"/>
              </a:ext>
            </a:extLst>
          </p:cNvPr>
          <p:cNvSpPr/>
          <p:nvPr/>
        </p:nvSpPr>
        <p:spPr bwMode="auto">
          <a:xfrm>
            <a:off x="1196385" y="5257800"/>
            <a:ext cx="902716" cy="420437"/>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26" name="Oval 25">
            <a:extLst>
              <a:ext uri="{FF2B5EF4-FFF2-40B4-BE49-F238E27FC236}">
                <a16:creationId xmlns:a16="http://schemas.microsoft.com/office/drawing/2014/main" id="{95DCFC39-D545-4DB0-94E0-EC4D980ABD1C}"/>
              </a:ext>
            </a:extLst>
          </p:cNvPr>
          <p:cNvSpPr/>
          <p:nvPr/>
        </p:nvSpPr>
        <p:spPr bwMode="auto">
          <a:xfrm>
            <a:off x="3206457" y="6472804"/>
            <a:ext cx="902716" cy="420437"/>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887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3" grpId="0" animBg="1"/>
      <p:bldP spid="23" grpId="1"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9"/>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Rectangle 3"/>
          <p:cNvSpPr/>
          <p:nvPr/>
        </p:nvSpPr>
        <p:spPr>
          <a:xfrm>
            <a:off x="558613" y="399233"/>
            <a:ext cx="8128187" cy="523220"/>
          </a:xfrm>
          <a:prstGeom prst="rect">
            <a:avLst/>
          </a:prstGeom>
        </p:spPr>
        <p:txBody>
          <a:bodyPr wrap="none">
            <a:spAutoFit/>
          </a:bodyPr>
          <a:lstStyle/>
          <a:p>
            <a:r>
              <a:rPr lang="en-CA" altLang="en-US" sz="2800" i="0" dirty="0"/>
              <a:t>https://www.eecs.yorku.ca/~jeff/courses/2001/syllabus/</a:t>
            </a:r>
            <a:endParaRPr lang="en-CA" sz="2800" dirty="0"/>
          </a:p>
        </p:txBody>
      </p:sp>
      <p:pic>
        <p:nvPicPr>
          <p:cNvPr id="9" name="Picture 8">
            <a:extLst>
              <a:ext uri="{FF2B5EF4-FFF2-40B4-BE49-F238E27FC236}">
                <a16:creationId xmlns:a16="http://schemas.microsoft.com/office/drawing/2014/main" id="{43FFFCED-C72A-4133-AA0B-7C6B9F939B64}"/>
              </a:ext>
            </a:extLst>
          </p:cNvPr>
          <p:cNvPicPr>
            <a:picLocks noChangeAspect="1"/>
          </p:cNvPicPr>
          <p:nvPr/>
        </p:nvPicPr>
        <p:blipFill>
          <a:blip r:embed="rId3"/>
          <a:stretch>
            <a:fillRect/>
          </a:stretch>
        </p:blipFill>
        <p:spPr>
          <a:xfrm>
            <a:off x="85988" y="853564"/>
            <a:ext cx="8972024" cy="2026352"/>
          </a:xfrm>
          <a:prstGeom prst="rect">
            <a:avLst/>
          </a:prstGeom>
        </p:spPr>
      </p:pic>
      <p:sp>
        <p:nvSpPr>
          <p:cNvPr id="50" name="Oval 49">
            <a:extLst>
              <a:ext uri="{FF2B5EF4-FFF2-40B4-BE49-F238E27FC236}">
                <a16:creationId xmlns:a16="http://schemas.microsoft.com/office/drawing/2014/main" id="{0A5A4B07-59CB-4F59-80DD-BE536B0F9DCD}"/>
              </a:ext>
            </a:extLst>
          </p:cNvPr>
          <p:cNvSpPr/>
          <p:nvPr/>
        </p:nvSpPr>
        <p:spPr bwMode="auto">
          <a:xfrm>
            <a:off x="2130214" y="2469952"/>
            <a:ext cx="508000" cy="3386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62" name="Picture 8" descr="Zoom Gallery View - Zoom Blog">
            <a:extLst>
              <a:ext uri="{FF2B5EF4-FFF2-40B4-BE49-F238E27FC236}">
                <a16:creationId xmlns:a16="http://schemas.microsoft.com/office/drawing/2014/main" id="{09126A01-A262-48D8-8A23-574F2DA48B8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0787" y="2943497"/>
            <a:ext cx="7863837"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02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0-#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9"/>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Rectangle 3"/>
          <p:cNvSpPr/>
          <p:nvPr/>
        </p:nvSpPr>
        <p:spPr>
          <a:xfrm>
            <a:off x="558613" y="399233"/>
            <a:ext cx="8128187" cy="523220"/>
          </a:xfrm>
          <a:prstGeom prst="rect">
            <a:avLst/>
          </a:prstGeom>
        </p:spPr>
        <p:txBody>
          <a:bodyPr wrap="none">
            <a:spAutoFit/>
          </a:bodyPr>
          <a:lstStyle/>
          <a:p>
            <a:r>
              <a:rPr lang="en-CA" altLang="en-US" sz="2800" i="0" dirty="0"/>
              <a:t>https://www.eecs.yorku.ca/~jeff/courses/2001/syllabus/</a:t>
            </a:r>
            <a:endParaRPr lang="en-CA" sz="2800" dirty="0"/>
          </a:p>
        </p:txBody>
      </p:sp>
      <p:pic>
        <p:nvPicPr>
          <p:cNvPr id="9" name="Picture 8">
            <a:extLst>
              <a:ext uri="{FF2B5EF4-FFF2-40B4-BE49-F238E27FC236}">
                <a16:creationId xmlns:a16="http://schemas.microsoft.com/office/drawing/2014/main" id="{43FFFCED-C72A-4133-AA0B-7C6B9F939B64}"/>
              </a:ext>
            </a:extLst>
          </p:cNvPr>
          <p:cNvPicPr>
            <a:picLocks noChangeAspect="1"/>
          </p:cNvPicPr>
          <p:nvPr/>
        </p:nvPicPr>
        <p:blipFill>
          <a:blip r:embed="rId3"/>
          <a:stretch>
            <a:fillRect/>
          </a:stretch>
        </p:blipFill>
        <p:spPr>
          <a:xfrm>
            <a:off x="85988" y="853564"/>
            <a:ext cx="8972024" cy="2026352"/>
          </a:xfrm>
          <a:prstGeom prst="rect">
            <a:avLst/>
          </a:prstGeom>
        </p:spPr>
      </p:pic>
      <p:sp>
        <p:nvSpPr>
          <p:cNvPr id="51" name="Oval 50">
            <a:extLst>
              <a:ext uri="{FF2B5EF4-FFF2-40B4-BE49-F238E27FC236}">
                <a16:creationId xmlns:a16="http://schemas.microsoft.com/office/drawing/2014/main" id="{E18FD77C-23B4-490F-8333-418F4DCF5909}"/>
              </a:ext>
            </a:extLst>
          </p:cNvPr>
          <p:cNvSpPr/>
          <p:nvPr/>
        </p:nvSpPr>
        <p:spPr bwMode="auto">
          <a:xfrm>
            <a:off x="2689014" y="2463078"/>
            <a:ext cx="508000" cy="3386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64" name="Picture 63">
            <a:extLst>
              <a:ext uri="{FF2B5EF4-FFF2-40B4-BE49-F238E27FC236}">
                <a16:creationId xmlns:a16="http://schemas.microsoft.com/office/drawing/2014/main" id="{E2BFF83A-639F-46E0-99F0-E1B00E5A517D}"/>
              </a:ext>
            </a:extLst>
          </p:cNvPr>
          <p:cNvPicPr>
            <a:picLocks noChangeAspect="1"/>
          </p:cNvPicPr>
          <p:nvPr/>
        </p:nvPicPr>
        <p:blipFill>
          <a:blip r:embed="rId4"/>
          <a:stretch>
            <a:fillRect/>
          </a:stretch>
        </p:blipFill>
        <p:spPr>
          <a:xfrm>
            <a:off x="557784" y="3104871"/>
            <a:ext cx="8129016" cy="1787169"/>
          </a:xfrm>
          <a:prstGeom prst="rect">
            <a:avLst/>
          </a:prstGeom>
        </p:spPr>
      </p:pic>
      <p:grpSp>
        <p:nvGrpSpPr>
          <p:cNvPr id="11" name="Group 29">
            <a:extLst>
              <a:ext uri="{FF2B5EF4-FFF2-40B4-BE49-F238E27FC236}">
                <a16:creationId xmlns:a16="http://schemas.microsoft.com/office/drawing/2014/main" id="{B772B1FC-DCA4-45D6-BDBC-CF2E03144D03}"/>
              </a:ext>
            </a:extLst>
          </p:cNvPr>
          <p:cNvGrpSpPr>
            <a:grpSpLocks/>
          </p:cNvGrpSpPr>
          <p:nvPr/>
        </p:nvGrpSpPr>
        <p:grpSpPr bwMode="auto">
          <a:xfrm>
            <a:off x="48977" y="4936846"/>
            <a:ext cx="1223454" cy="1239990"/>
            <a:chOff x="2065" y="1551"/>
            <a:chExt cx="1628" cy="1988"/>
          </a:xfrm>
        </p:grpSpPr>
        <p:sp>
          <p:nvSpPr>
            <p:cNvPr id="12" name="Freeform 30">
              <a:extLst>
                <a:ext uri="{FF2B5EF4-FFF2-40B4-BE49-F238E27FC236}">
                  <a16:creationId xmlns:a16="http://schemas.microsoft.com/office/drawing/2014/main" id="{E155FAA0-68D1-4DFC-B709-A4CE6BC0DE95}"/>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3" name="Freeform 31">
              <a:extLst>
                <a:ext uri="{FF2B5EF4-FFF2-40B4-BE49-F238E27FC236}">
                  <a16:creationId xmlns:a16="http://schemas.microsoft.com/office/drawing/2014/main" id="{6316B016-FE37-4211-AF52-6C3AE906F168}"/>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 name="Freeform 32">
              <a:extLst>
                <a:ext uri="{FF2B5EF4-FFF2-40B4-BE49-F238E27FC236}">
                  <a16:creationId xmlns:a16="http://schemas.microsoft.com/office/drawing/2014/main" id="{B51A0048-4DE4-4ECA-A50A-A60CDB08DE9E}"/>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6" name="Freeform 33">
              <a:extLst>
                <a:ext uri="{FF2B5EF4-FFF2-40B4-BE49-F238E27FC236}">
                  <a16:creationId xmlns:a16="http://schemas.microsoft.com/office/drawing/2014/main" id="{3B5DF53A-2441-4B7A-B2A6-250CAEE03706}"/>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7" name="Freeform 34">
              <a:extLst>
                <a:ext uri="{FF2B5EF4-FFF2-40B4-BE49-F238E27FC236}">
                  <a16:creationId xmlns:a16="http://schemas.microsoft.com/office/drawing/2014/main" id="{C9ED4807-048B-4BF4-A3A6-9FB6D1F052DB}"/>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8" name="Freeform 35">
              <a:extLst>
                <a:ext uri="{FF2B5EF4-FFF2-40B4-BE49-F238E27FC236}">
                  <a16:creationId xmlns:a16="http://schemas.microsoft.com/office/drawing/2014/main" id="{A1ADB1E6-ABBC-4459-B80C-E2BD0D808421}"/>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9" name="Freeform 36">
              <a:extLst>
                <a:ext uri="{FF2B5EF4-FFF2-40B4-BE49-F238E27FC236}">
                  <a16:creationId xmlns:a16="http://schemas.microsoft.com/office/drawing/2014/main" id="{2C7DA190-83AB-42CE-96BB-CE616AD81281}"/>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0" name="Freeform 37">
              <a:extLst>
                <a:ext uri="{FF2B5EF4-FFF2-40B4-BE49-F238E27FC236}">
                  <a16:creationId xmlns:a16="http://schemas.microsoft.com/office/drawing/2014/main" id="{45070AA9-4957-4FC0-8F04-204B9C1C4476}"/>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1" name="Freeform 38">
              <a:extLst>
                <a:ext uri="{FF2B5EF4-FFF2-40B4-BE49-F238E27FC236}">
                  <a16:creationId xmlns:a16="http://schemas.microsoft.com/office/drawing/2014/main" id="{CD11F353-527C-4CB8-9269-A6C1468DBA05}"/>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2" name="Freeform 39">
              <a:extLst>
                <a:ext uri="{FF2B5EF4-FFF2-40B4-BE49-F238E27FC236}">
                  <a16:creationId xmlns:a16="http://schemas.microsoft.com/office/drawing/2014/main" id="{FC3F2CFB-E0E2-4D1A-8E22-EB2365BF5C68}"/>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3" name="Freeform 40">
              <a:extLst>
                <a:ext uri="{FF2B5EF4-FFF2-40B4-BE49-F238E27FC236}">
                  <a16:creationId xmlns:a16="http://schemas.microsoft.com/office/drawing/2014/main" id="{692798F9-BDAC-473F-A140-F798BE9CE7AA}"/>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4" name="Freeform 41">
              <a:extLst>
                <a:ext uri="{FF2B5EF4-FFF2-40B4-BE49-F238E27FC236}">
                  <a16:creationId xmlns:a16="http://schemas.microsoft.com/office/drawing/2014/main" id="{306000C0-A4E8-45B6-A143-3C8B01C52B39}"/>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5" name="Freeform 42">
              <a:extLst>
                <a:ext uri="{FF2B5EF4-FFF2-40B4-BE49-F238E27FC236}">
                  <a16:creationId xmlns:a16="http://schemas.microsoft.com/office/drawing/2014/main" id="{1BF22040-309B-4105-9F5A-B36EEBEE4D61}"/>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6" name="Freeform 43">
              <a:extLst>
                <a:ext uri="{FF2B5EF4-FFF2-40B4-BE49-F238E27FC236}">
                  <a16:creationId xmlns:a16="http://schemas.microsoft.com/office/drawing/2014/main" id="{DDB376DF-E344-4054-91BD-6B32AFD1F0DA}"/>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7" name="Freeform 44">
              <a:extLst>
                <a:ext uri="{FF2B5EF4-FFF2-40B4-BE49-F238E27FC236}">
                  <a16:creationId xmlns:a16="http://schemas.microsoft.com/office/drawing/2014/main" id="{98F1C89D-C03B-4677-B190-709829CC5E87}"/>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8" name="Freeform 45">
              <a:extLst>
                <a:ext uri="{FF2B5EF4-FFF2-40B4-BE49-F238E27FC236}">
                  <a16:creationId xmlns:a16="http://schemas.microsoft.com/office/drawing/2014/main" id="{C73EAD62-3130-4DB4-BE03-14605A06A441}"/>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9" name="Freeform 46">
              <a:extLst>
                <a:ext uri="{FF2B5EF4-FFF2-40B4-BE49-F238E27FC236}">
                  <a16:creationId xmlns:a16="http://schemas.microsoft.com/office/drawing/2014/main" id="{7F3DBDBA-29FE-437C-B929-792126F15BB4}"/>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sp>
        <p:nvSpPr>
          <p:cNvPr id="30" name="AutoShape 35">
            <a:extLst>
              <a:ext uri="{FF2B5EF4-FFF2-40B4-BE49-F238E27FC236}">
                <a16:creationId xmlns:a16="http://schemas.microsoft.com/office/drawing/2014/main" id="{B5EFC97F-0359-49BE-B8C2-90647165C525}"/>
              </a:ext>
            </a:extLst>
          </p:cNvPr>
          <p:cNvSpPr>
            <a:spLocks noChangeArrowheads="1"/>
          </p:cNvSpPr>
          <p:nvPr/>
        </p:nvSpPr>
        <p:spPr bwMode="auto">
          <a:xfrm>
            <a:off x="1010907" y="5039396"/>
            <a:ext cx="7881196" cy="965040"/>
          </a:xfrm>
          <a:prstGeom prst="wedgeRoundRectCallout">
            <a:avLst>
              <a:gd name="adj1" fmla="val -53324"/>
              <a:gd name="adj2" fmla="val -21789"/>
              <a:gd name="adj3" fmla="val 16667"/>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If someone</a:t>
            </a:r>
            <a:r>
              <a:rPr kumimoji="0" lang="en-US" altLang="en-US" sz="2400" b="0" i="0" u="none" strike="noStrike" kern="1200" cap="none" spc="0" normalizeH="0" noProof="0" dirty="0">
                <a:ln>
                  <a:noFill/>
                </a:ln>
                <a:solidFill>
                  <a:srgbClr val="FFFFFF"/>
                </a:solidFill>
                <a:effectLst/>
                <a:uLnTx/>
                <a:uFillTx/>
                <a:latin typeface="Times New Roman" pitchFamily="18" charset="0"/>
                <a:ea typeface="+mn-ea"/>
                <a:cs typeface="+mn-cs"/>
              </a:rPr>
              <a:t> sets up a Discord thread, </a:t>
            </a:r>
            <a:r>
              <a:rPr lang="en-US" altLang="en-US" sz="2400" i="0" dirty="0">
                <a:solidFill>
                  <a:srgbClr val="FFFFFF"/>
                </a:solidFill>
              </a:rPr>
              <a:t>I will link it here.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Don’t assume I will or won’t read Discord</a:t>
            </a:r>
            <a:r>
              <a:rPr kumimoji="0" lang="en-US" altLang="en-US" sz="2400" b="0" i="0" u="none" strike="noStrike" kern="1200" cap="none" spc="0" normalizeH="0" noProof="0" dirty="0">
                <a:ln>
                  <a:noFill/>
                </a:ln>
                <a:solidFill>
                  <a:srgbClr val="FFFFFF"/>
                </a:solidFill>
                <a:effectLst/>
                <a:uLnTx/>
                <a:uFillTx/>
                <a:latin typeface="Times New Roman" pitchFamily="18" charset="0"/>
                <a:ea typeface="+mn-ea"/>
                <a:cs typeface="+mn-cs"/>
              </a:rPr>
              <a:t> or Zoom messages.</a:t>
            </a:r>
            <a:endPar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1622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0-#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0">
                                            <p:txEl>
                                              <p:pRg st="0" end="0"/>
                                            </p:txEl>
                                          </p:spTgt>
                                        </p:tgtEl>
                                        <p:attrNameLst>
                                          <p:attrName>style.visibility</p:attrName>
                                        </p:attrNameLst>
                                      </p:cBhvr>
                                      <p:to>
                                        <p:strVal val="visible"/>
                                      </p:to>
                                    </p:set>
                                    <p:anim calcmode="lin" valueType="num">
                                      <p:cBhvr additive="base">
                                        <p:cTn id="25" dur="5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0">
                                            <p:txEl>
                                              <p:pRg st="1" end="1"/>
                                            </p:txEl>
                                          </p:spTgt>
                                        </p:tgtEl>
                                        <p:attrNameLst>
                                          <p:attrName>style.visibility</p:attrName>
                                        </p:attrNameLst>
                                      </p:cBhvr>
                                      <p:to>
                                        <p:strVal val="visible"/>
                                      </p:to>
                                    </p:set>
                                    <p:anim calcmode="lin" valueType="num">
                                      <p:cBhvr additive="base">
                                        <p:cTn id="31" dur="500" fill="hold"/>
                                        <p:tgtEl>
                                          <p:spTgt spid="30">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9"/>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Rectangle 3"/>
          <p:cNvSpPr/>
          <p:nvPr/>
        </p:nvSpPr>
        <p:spPr>
          <a:xfrm>
            <a:off x="558613" y="399233"/>
            <a:ext cx="8128187" cy="523220"/>
          </a:xfrm>
          <a:prstGeom prst="rect">
            <a:avLst/>
          </a:prstGeom>
        </p:spPr>
        <p:txBody>
          <a:bodyPr wrap="none">
            <a:spAutoFit/>
          </a:bodyPr>
          <a:lstStyle/>
          <a:p>
            <a:r>
              <a:rPr lang="en-CA" altLang="en-US" sz="2800" i="0" dirty="0"/>
              <a:t>https://www.eecs.yorku.ca/~jeff/courses/2001/syllabus/</a:t>
            </a:r>
            <a:endParaRPr lang="en-CA" sz="2800" dirty="0"/>
          </a:p>
        </p:txBody>
      </p:sp>
      <p:pic>
        <p:nvPicPr>
          <p:cNvPr id="9" name="Picture 8">
            <a:extLst>
              <a:ext uri="{FF2B5EF4-FFF2-40B4-BE49-F238E27FC236}">
                <a16:creationId xmlns:a16="http://schemas.microsoft.com/office/drawing/2014/main" id="{43FFFCED-C72A-4133-AA0B-7C6B9F939B64}"/>
              </a:ext>
            </a:extLst>
          </p:cNvPr>
          <p:cNvPicPr>
            <a:picLocks noChangeAspect="1"/>
          </p:cNvPicPr>
          <p:nvPr/>
        </p:nvPicPr>
        <p:blipFill>
          <a:blip r:embed="rId3"/>
          <a:stretch>
            <a:fillRect/>
          </a:stretch>
        </p:blipFill>
        <p:spPr>
          <a:xfrm>
            <a:off x="85988" y="853564"/>
            <a:ext cx="8972024" cy="2026352"/>
          </a:xfrm>
          <a:prstGeom prst="rect">
            <a:avLst/>
          </a:prstGeom>
        </p:spPr>
      </p:pic>
      <p:sp>
        <p:nvSpPr>
          <p:cNvPr id="15" name="Oval 14">
            <a:extLst>
              <a:ext uri="{FF2B5EF4-FFF2-40B4-BE49-F238E27FC236}">
                <a16:creationId xmlns:a16="http://schemas.microsoft.com/office/drawing/2014/main" id="{DF3638AF-D432-432F-BD7F-AA2DFE4A686B}"/>
              </a:ext>
            </a:extLst>
          </p:cNvPr>
          <p:cNvSpPr/>
          <p:nvPr/>
        </p:nvSpPr>
        <p:spPr bwMode="auto">
          <a:xfrm>
            <a:off x="3289300" y="2501900"/>
            <a:ext cx="508000" cy="3386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3" name="Picture 2">
            <a:extLst>
              <a:ext uri="{FF2B5EF4-FFF2-40B4-BE49-F238E27FC236}">
                <a16:creationId xmlns:a16="http://schemas.microsoft.com/office/drawing/2014/main" id="{B10AA0C5-3D7E-4629-827F-F7E3153595E2}"/>
              </a:ext>
            </a:extLst>
          </p:cNvPr>
          <p:cNvPicPr>
            <a:picLocks noChangeAspect="1"/>
          </p:cNvPicPr>
          <p:nvPr/>
        </p:nvPicPr>
        <p:blipFill>
          <a:blip r:embed="rId4"/>
          <a:stretch>
            <a:fillRect/>
          </a:stretch>
        </p:blipFill>
        <p:spPr>
          <a:xfrm>
            <a:off x="0" y="3255787"/>
            <a:ext cx="9144000" cy="346425"/>
          </a:xfrm>
          <a:prstGeom prst="rect">
            <a:avLst/>
          </a:prstGeom>
        </p:spPr>
      </p:pic>
    </p:spTree>
    <p:extLst>
      <p:ext uri="{BB962C8B-B14F-4D97-AF65-F5344CB8AC3E}">
        <p14:creationId xmlns:p14="http://schemas.microsoft.com/office/powerpoint/2010/main" val="1043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ourse Enrolment | New Students">
            <a:extLst>
              <a:ext uri="{FF2B5EF4-FFF2-40B4-BE49-F238E27FC236}">
                <a16:creationId xmlns:a16="http://schemas.microsoft.com/office/drawing/2014/main" id="{765FF58B-D21B-4561-B7F2-DF1DFBFB6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04875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9">
            <a:extLst>
              <a:ext uri="{FF2B5EF4-FFF2-40B4-BE49-F238E27FC236}">
                <a16:creationId xmlns:a16="http://schemas.microsoft.com/office/drawing/2014/main" id="{B9D6B9A5-6425-482A-AC55-CEF97B9659FD}"/>
              </a:ext>
            </a:extLst>
          </p:cNvPr>
          <p:cNvGrpSpPr>
            <a:grpSpLocks/>
          </p:cNvGrpSpPr>
          <p:nvPr/>
        </p:nvGrpSpPr>
        <p:grpSpPr bwMode="auto">
          <a:xfrm>
            <a:off x="135447" y="4419600"/>
            <a:ext cx="1223454" cy="1239990"/>
            <a:chOff x="2065" y="1551"/>
            <a:chExt cx="1628" cy="1988"/>
          </a:xfrm>
        </p:grpSpPr>
        <p:sp>
          <p:nvSpPr>
            <p:cNvPr id="4" name="Freeform 30">
              <a:extLst>
                <a:ext uri="{FF2B5EF4-FFF2-40B4-BE49-F238E27FC236}">
                  <a16:creationId xmlns:a16="http://schemas.microsoft.com/office/drawing/2014/main" id="{D8E0CAA0-6C3B-4BB5-9BB0-A99CC7947D78}"/>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5" name="Freeform 31">
              <a:extLst>
                <a:ext uri="{FF2B5EF4-FFF2-40B4-BE49-F238E27FC236}">
                  <a16:creationId xmlns:a16="http://schemas.microsoft.com/office/drawing/2014/main" id="{4669E98F-AB4D-4F1B-9EEF-E2C75680E732}"/>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6" name="Freeform 32">
              <a:extLst>
                <a:ext uri="{FF2B5EF4-FFF2-40B4-BE49-F238E27FC236}">
                  <a16:creationId xmlns:a16="http://schemas.microsoft.com/office/drawing/2014/main" id="{DF61E175-3B25-4108-B131-07C2F86504A6}"/>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7" name="Freeform 33">
              <a:extLst>
                <a:ext uri="{FF2B5EF4-FFF2-40B4-BE49-F238E27FC236}">
                  <a16:creationId xmlns:a16="http://schemas.microsoft.com/office/drawing/2014/main" id="{0D182A17-9C1C-45CD-83AA-56E6C6B165EE}"/>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 name="Freeform 34">
              <a:extLst>
                <a:ext uri="{FF2B5EF4-FFF2-40B4-BE49-F238E27FC236}">
                  <a16:creationId xmlns:a16="http://schemas.microsoft.com/office/drawing/2014/main" id="{F920DE47-9BE5-46AD-B8BA-44797EDC4BA1}"/>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9" name="Freeform 35">
              <a:extLst>
                <a:ext uri="{FF2B5EF4-FFF2-40B4-BE49-F238E27FC236}">
                  <a16:creationId xmlns:a16="http://schemas.microsoft.com/office/drawing/2014/main" id="{B829E8D0-982D-4A42-97E3-72109FCA9C06}"/>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0" name="Freeform 36">
              <a:extLst>
                <a:ext uri="{FF2B5EF4-FFF2-40B4-BE49-F238E27FC236}">
                  <a16:creationId xmlns:a16="http://schemas.microsoft.com/office/drawing/2014/main" id="{DAECF032-433D-461B-A350-9A4D52CCAB2A}"/>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 name="Freeform 37">
              <a:extLst>
                <a:ext uri="{FF2B5EF4-FFF2-40B4-BE49-F238E27FC236}">
                  <a16:creationId xmlns:a16="http://schemas.microsoft.com/office/drawing/2014/main" id="{AF7864A5-A7B6-4AB3-858D-EE21D8BCBAC8}"/>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 name="Freeform 38">
              <a:extLst>
                <a:ext uri="{FF2B5EF4-FFF2-40B4-BE49-F238E27FC236}">
                  <a16:creationId xmlns:a16="http://schemas.microsoft.com/office/drawing/2014/main" id="{DB6EC17C-A6A9-41A6-AEC8-A383F6BF4912}"/>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3" name="Freeform 39">
              <a:extLst>
                <a:ext uri="{FF2B5EF4-FFF2-40B4-BE49-F238E27FC236}">
                  <a16:creationId xmlns:a16="http://schemas.microsoft.com/office/drawing/2014/main" id="{B7D439A9-482D-4E34-8368-EB438291E148}"/>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 name="Freeform 40">
              <a:extLst>
                <a:ext uri="{FF2B5EF4-FFF2-40B4-BE49-F238E27FC236}">
                  <a16:creationId xmlns:a16="http://schemas.microsoft.com/office/drawing/2014/main" id="{A8123113-5165-4A25-8E4B-1FC24F5CB7A3}"/>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5" name="Freeform 41">
              <a:extLst>
                <a:ext uri="{FF2B5EF4-FFF2-40B4-BE49-F238E27FC236}">
                  <a16:creationId xmlns:a16="http://schemas.microsoft.com/office/drawing/2014/main" id="{7664CE66-027C-4A74-AB14-0A9686F27955}"/>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6" name="Freeform 42">
              <a:extLst>
                <a:ext uri="{FF2B5EF4-FFF2-40B4-BE49-F238E27FC236}">
                  <a16:creationId xmlns:a16="http://schemas.microsoft.com/office/drawing/2014/main" id="{9EACC259-DDA1-432A-AA99-0215C775B6ED}"/>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7" name="Freeform 43">
              <a:extLst>
                <a:ext uri="{FF2B5EF4-FFF2-40B4-BE49-F238E27FC236}">
                  <a16:creationId xmlns:a16="http://schemas.microsoft.com/office/drawing/2014/main" id="{23C6A7A5-0E03-45B7-9CE1-1DD5558C8E09}"/>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8" name="Freeform 44">
              <a:extLst>
                <a:ext uri="{FF2B5EF4-FFF2-40B4-BE49-F238E27FC236}">
                  <a16:creationId xmlns:a16="http://schemas.microsoft.com/office/drawing/2014/main" id="{F0F9E136-46C3-4FC6-A6D8-803AECD9CA45}"/>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9" name="Freeform 45">
              <a:extLst>
                <a:ext uri="{FF2B5EF4-FFF2-40B4-BE49-F238E27FC236}">
                  <a16:creationId xmlns:a16="http://schemas.microsoft.com/office/drawing/2014/main" id="{644060B1-CBF9-4B00-A2B9-1FAFBFD1F491}"/>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0" name="Freeform 46">
              <a:extLst>
                <a:ext uri="{FF2B5EF4-FFF2-40B4-BE49-F238E27FC236}">
                  <a16:creationId xmlns:a16="http://schemas.microsoft.com/office/drawing/2014/main" id="{5B9262DE-B7F1-469D-8676-4BE13774FDD9}"/>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sp>
        <p:nvSpPr>
          <p:cNvPr id="21" name="AutoShape 35">
            <a:extLst>
              <a:ext uri="{FF2B5EF4-FFF2-40B4-BE49-F238E27FC236}">
                <a16:creationId xmlns:a16="http://schemas.microsoft.com/office/drawing/2014/main" id="{BBE5FC5E-F519-4508-8FB1-6DEA83D7842E}"/>
              </a:ext>
            </a:extLst>
          </p:cNvPr>
          <p:cNvSpPr>
            <a:spLocks noChangeArrowheads="1"/>
          </p:cNvSpPr>
          <p:nvPr/>
        </p:nvSpPr>
        <p:spPr bwMode="auto">
          <a:xfrm>
            <a:off x="1328089" y="4405274"/>
            <a:ext cx="5453711" cy="2376526"/>
          </a:xfrm>
          <a:prstGeom prst="wedgeRoundRectCallout">
            <a:avLst>
              <a:gd name="adj1" fmla="val -53324"/>
              <a:gd name="adj2" fmla="val -21789"/>
              <a:gd name="adj3" fmla="val 16667"/>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The class should have 100 but has </a:t>
            </a:r>
            <a:r>
              <a:rPr lang="en-US" altLang="en-US" sz="2400">
                <a:solidFill>
                  <a:srgbClr val="FFFFFF"/>
                </a:solidFill>
              </a:rPr>
              <a:t>240</a:t>
            </a:r>
            <a:r>
              <a:rPr kumimoji="0" lang="en-US" altLang="en-US" sz="2400" b="0" i="0" u="none" strike="noStrike" kern="1200" cap="none" spc="0" normalizeH="0" baseline="0" noProof="0">
                <a:ln>
                  <a:noFill/>
                </a:ln>
                <a:solidFill>
                  <a:srgbClr val="FFFFFF"/>
                </a:solidFill>
                <a:effectLst/>
                <a:uLnTx/>
                <a:uFillTx/>
                <a:latin typeface="Times New Roman" pitchFamily="18" charset="0"/>
                <a:ea typeface="+mn-ea"/>
                <a:cs typeface="+mn-cs"/>
              </a:rPr>
              <a:t>.</a:t>
            </a:r>
            <a:endPar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 am happy to let any one 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 have told this to the powers to be.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Now it is in their hands.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Please do not ask me about 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In the meantime, attend lectures!</a:t>
            </a:r>
          </a:p>
        </p:txBody>
      </p:sp>
      <p:pic>
        <p:nvPicPr>
          <p:cNvPr id="22" name="Picture 21">
            <a:extLst>
              <a:ext uri="{FF2B5EF4-FFF2-40B4-BE49-F238E27FC236}">
                <a16:creationId xmlns:a16="http://schemas.microsoft.com/office/drawing/2014/main" id="{974E4A5F-3C54-4072-A950-D6D632BDA688}"/>
              </a:ext>
            </a:extLst>
          </p:cNvPr>
          <p:cNvPicPr>
            <a:picLocks noChangeAspect="1"/>
          </p:cNvPicPr>
          <p:nvPr/>
        </p:nvPicPr>
        <p:blipFill>
          <a:blip r:embed="rId3"/>
          <a:stretch>
            <a:fillRect/>
          </a:stretch>
        </p:blipFill>
        <p:spPr>
          <a:xfrm>
            <a:off x="25400" y="2416645"/>
            <a:ext cx="9144000" cy="1648155"/>
          </a:xfrm>
          <a:prstGeom prst="rect">
            <a:avLst/>
          </a:prstGeom>
        </p:spPr>
      </p:pic>
    </p:spTree>
    <p:extLst>
      <p:ext uri="{BB962C8B-B14F-4D97-AF65-F5344CB8AC3E}">
        <p14:creationId xmlns:p14="http://schemas.microsoft.com/office/powerpoint/2010/main" val="400791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additive="base">
                                        <p:cTn id="7" dur="500" fill="hold"/>
                                        <p:tgtEl>
                                          <p:spTgt spid="26626"/>
                                        </p:tgtEl>
                                        <p:attrNameLst>
                                          <p:attrName>ppt_x</p:attrName>
                                        </p:attrNameLst>
                                      </p:cBhvr>
                                      <p:tavLst>
                                        <p:tav tm="0">
                                          <p:val>
                                            <p:strVal val="#ppt_x"/>
                                          </p:val>
                                        </p:tav>
                                        <p:tav tm="100000">
                                          <p:val>
                                            <p:strVal val="#ppt_x"/>
                                          </p:val>
                                        </p:tav>
                                      </p:tavLst>
                                    </p:anim>
                                    <p:anim calcmode="lin" valueType="num">
                                      <p:cBhvr additive="base">
                                        <p:cTn id="8" dur="500" fill="hold"/>
                                        <p:tgtEl>
                                          <p:spTgt spid="266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0-#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additive="base">
                                        <p:cTn id="21"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anim calcmode="lin" valueType="num">
                                      <p:cBhvr additive="base">
                                        <p:cTn id="27" dur="500" fill="hold"/>
                                        <p:tgtEl>
                                          <p:spTgt spid="21">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1">
                                            <p:txEl>
                                              <p:pRg st="2" end="2"/>
                                            </p:txEl>
                                          </p:spTgt>
                                        </p:tgtEl>
                                        <p:attrNameLst>
                                          <p:attrName>style.visibility</p:attrName>
                                        </p:attrNameLst>
                                      </p:cBhvr>
                                      <p:to>
                                        <p:strVal val="visible"/>
                                      </p:to>
                                    </p:set>
                                    <p:anim calcmode="lin" valueType="num">
                                      <p:cBhvr additive="base">
                                        <p:cTn id="33" dur="500" fill="hold"/>
                                        <p:tgtEl>
                                          <p:spTgt spid="21">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21">
                                            <p:txEl>
                                              <p:pRg st="3" end="3"/>
                                            </p:txEl>
                                          </p:spTgt>
                                        </p:tgtEl>
                                        <p:attrNameLst>
                                          <p:attrName>style.visibility</p:attrName>
                                        </p:attrNameLst>
                                      </p:cBhvr>
                                      <p:to>
                                        <p:strVal val="visible"/>
                                      </p:to>
                                    </p:set>
                                    <p:anim calcmode="lin" valueType="num">
                                      <p:cBhvr additive="base">
                                        <p:cTn id="39" dur="500" fill="hold"/>
                                        <p:tgtEl>
                                          <p:spTgt spid="21">
                                            <p:txEl>
                                              <p:pRg st="3" end="3"/>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21">
                                            <p:txEl>
                                              <p:pRg st="4" end="4"/>
                                            </p:txEl>
                                          </p:spTgt>
                                        </p:tgtEl>
                                        <p:attrNameLst>
                                          <p:attrName>style.visibility</p:attrName>
                                        </p:attrNameLst>
                                      </p:cBhvr>
                                      <p:to>
                                        <p:strVal val="visible"/>
                                      </p:to>
                                    </p:set>
                                    <p:anim calcmode="lin" valueType="num">
                                      <p:cBhvr additive="base">
                                        <p:cTn id="45" dur="500" fill="hold"/>
                                        <p:tgtEl>
                                          <p:spTgt spid="21">
                                            <p:txEl>
                                              <p:pRg st="4" end="4"/>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21">
                                            <p:txEl>
                                              <p:pRg st="5" end="5"/>
                                            </p:txEl>
                                          </p:spTgt>
                                        </p:tgtEl>
                                        <p:attrNameLst>
                                          <p:attrName>style.visibility</p:attrName>
                                        </p:attrNameLst>
                                      </p:cBhvr>
                                      <p:to>
                                        <p:strVal val="visible"/>
                                      </p:to>
                                    </p:set>
                                    <p:anim calcmode="lin" valueType="num">
                                      <p:cBhvr additive="base">
                                        <p:cTn id="51" dur="500" fill="hold"/>
                                        <p:tgtEl>
                                          <p:spTgt spid="21">
                                            <p:txEl>
                                              <p:pRg st="5" end="5"/>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AB6366-DAF8-4138-8C68-ED66B1490B4C}"/>
              </a:ext>
            </a:extLst>
          </p:cNvPr>
          <p:cNvPicPr>
            <a:picLocks noChangeAspect="1"/>
          </p:cNvPicPr>
          <p:nvPr/>
        </p:nvPicPr>
        <p:blipFill>
          <a:blip r:embed="rId3"/>
          <a:stretch>
            <a:fillRect/>
          </a:stretch>
        </p:blipFill>
        <p:spPr>
          <a:xfrm>
            <a:off x="76200" y="799011"/>
            <a:ext cx="6715125" cy="2047875"/>
          </a:xfrm>
          <a:prstGeom prst="rect">
            <a:avLst/>
          </a:prstGeom>
        </p:spPr>
      </p:pic>
      <p:sp>
        <p:nvSpPr>
          <p:cNvPr id="8196" name="Rectangle 9"/>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Rectangle 3"/>
          <p:cNvSpPr/>
          <p:nvPr/>
        </p:nvSpPr>
        <p:spPr>
          <a:xfrm>
            <a:off x="558613" y="399233"/>
            <a:ext cx="8128187" cy="523220"/>
          </a:xfrm>
          <a:prstGeom prst="rect">
            <a:avLst/>
          </a:prstGeom>
        </p:spPr>
        <p:txBody>
          <a:bodyPr wrap="none">
            <a:spAutoFit/>
          </a:bodyPr>
          <a:lstStyle/>
          <a:p>
            <a:r>
              <a:rPr lang="en-CA" altLang="en-US" sz="2800" i="0" dirty="0"/>
              <a:t>https://www.eecs.yorku.ca/~jeff/courses/1090/syllabus/</a:t>
            </a:r>
            <a:endParaRPr lang="en-CA" sz="2800" dirty="0"/>
          </a:p>
        </p:txBody>
      </p:sp>
      <p:pic>
        <p:nvPicPr>
          <p:cNvPr id="77" name="Picture 76">
            <a:extLst>
              <a:ext uri="{FF2B5EF4-FFF2-40B4-BE49-F238E27FC236}">
                <a16:creationId xmlns:a16="http://schemas.microsoft.com/office/drawing/2014/main" id="{F4B98E64-1EA9-42A7-8E29-72636B781027}"/>
              </a:ext>
            </a:extLst>
          </p:cNvPr>
          <p:cNvPicPr>
            <a:picLocks noChangeAspect="1"/>
          </p:cNvPicPr>
          <p:nvPr/>
        </p:nvPicPr>
        <p:blipFill>
          <a:blip r:embed="rId4"/>
          <a:stretch>
            <a:fillRect/>
          </a:stretch>
        </p:blipFill>
        <p:spPr>
          <a:xfrm>
            <a:off x="2662552" y="2667000"/>
            <a:ext cx="4534105" cy="4051895"/>
          </a:xfrm>
          <a:prstGeom prst="rect">
            <a:avLst/>
          </a:prstGeom>
        </p:spPr>
      </p:pic>
      <p:sp>
        <p:nvSpPr>
          <p:cNvPr id="78" name="Oval 77">
            <a:extLst>
              <a:ext uri="{FF2B5EF4-FFF2-40B4-BE49-F238E27FC236}">
                <a16:creationId xmlns:a16="http://schemas.microsoft.com/office/drawing/2014/main" id="{BA157AB2-7B60-4D8F-99B9-1A6EE003275C}"/>
              </a:ext>
            </a:extLst>
          </p:cNvPr>
          <p:cNvSpPr/>
          <p:nvPr/>
        </p:nvSpPr>
        <p:spPr bwMode="auto">
          <a:xfrm>
            <a:off x="254000" y="2209971"/>
            <a:ext cx="622300" cy="3386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dirty="0">
              <a:ln>
                <a:noFill/>
              </a:ln>
              <a:solidFill>
                <a:schemeClr val="tx1"/>
              </a:solidFill>
              <a:effectLst/>
              <a:latin typeface="Times New Roman" pitchFamily="18" charset="0"/>
            </a:endParaRPr>
          </a:p>
        </p:txBody>
      </p:sp>
      <p:sp>
        <p:nvSpPr>
          <p:cNvPr id="42" name="Oval 41">
            <a:extLst>
              <a:ext uri="{FF2B5EF4-FFF2-40B4-BE49-F238E27FC236}">
                <a16:creationId xmlns:a16="http://schemas.microsoft.com/office/drawing/2014/main" id="{D54101A8-DED9-44C6-AA80-B6BA5FA0490A}"/>
              </a:ext>
            </a:extLst>
          </p:cNvPr>
          <p:cNvSpPr/>
          <p:nvPr/>
        </p:nvSpPr>
        <p:spPr bwMode="auto">
          <a:xfrm>
            <a:off x="1461448" y="2196152"/>
            <a:ext cx="1290952" cy="3386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317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196"/>
                                        </p:tgtEl>
                                        <p:attrNameLst>
                                          <p:attrName>style.visibility</p:attrName>
                                        </p:attrNameLst>
                                      </p:cBhvr>
                                      <p:to>
                                        <p:strVal val="visible"/>
                                      </p:to>
                                    </p:set>
                                    <p:anim calcmode="lin" valueType="num">
                                      <p:cBhvr additive="base">
                                        <p:cTn id="11" dur="500" fill="hold"/>
                                        <p:tgtEl>
                                          <p:spTgt spid="8196"/>
                                        </p:tgtEl>
                                        <p:attrNameLst>
                                          <p:attrName>ppt_x</p:attrName>
                                        </p:attrNameLst>
                                      </p:cBhvr>
                                      <p:tavLst>
                                        <p:tav tm="0">
                                          <p:val>
                                            <p:strVal val="#ppt_x"/>
                                          </p:val>
                                        </p:tav>
                                        <p:tav tm="100000">
                                          <p:val>
                                            <p:strVal val="#ppt_x"/>
                                          </p:val>
                                        </p:tav>
                                      </p:tavLst>
                                    </p:anim>
                                    <p:anim calcmode="lin" valueType="num">
                                      <p:cBhvr additive="base">
                                        <p:cTn id="12" dur="500" fill="hold"/>
                                        <p:tgtEl>
                                          <p:spTgt spid="819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additive="base">
                                        <p:cTn id="21" dur="500" fill="hold"/>
                                        <p:tgtEl>
                                          <p:spTgt spid="78"/>
                                        </p:tgtEl>
                                        <p:attrNameLst>
                                          <p:attrName>ppt_x</p:attrName>
                                        </p:attrNameLst>
                                      </p:cBhvr>
                                      <p:tavLst>
                                        <p:tav tm="0">
                                          <p:val>
                                            <p:strVal val="0-#ppt_w/2"/>
                                          </p:val>
                                        </p:tav>
                                        <p:tav tm="100000">
                                          <p:val>
                                            <p:strVal val="#ppt_x"/>
                                          </p:val>
                                        </p:tav>
                                      </p:tavLst>
                                    </p:anim>
                                    <p:anim calcmode="lin" valueType="num">
                                      <p:cBhvr additive="base">
                                        <p:cTn id="22" dur="500" fill="hold"/>
                                        <p:tgtEl>
                                          <p:spTgt spid="78"/>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0-#ppt_w/2"/>
                                          </p:val>
                                        </p:tav>
                                        <p:tav tm="100000">
                                          <p:val>
                                            <p:strVal val="#ppt_x"/>
                                          </p:val>
                                        </p:tav>
                                      </p:tavLst>
                                    </p:anim>
                                    <p:anim calcmode="lin" valueType="num">
                                      <p:cBhvr additive="base">
                                        <p:cTn id="26"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0-#ppt_w/2"/>
                                          </p:val>
                                        </p:tav>
                                        <p:tav tm="100000">
                                          <p:val>
                                            <p:strVal val="#ppt_x"/>
                                          </p:val>
                                        </p:tav>
                                      </p:tavLst>
                                    </p:anim>
                                    <p:anim calcmode="lin" valueType="num">
                                      <p:cBhvr additive="base">
                                        <p:cTn id="32" dur="500" fill="hold"/>
                                        <p:tgtEl>
                                          <p:spTgt spid="42"/>
                                        </p:tgtEl>
                                        <p:attrNameLst>
                                          <p:attrName>ppt_y</p:attrName>
                                        </p:attrNameLst>
                                      </p:cBhvr>
                                      <p:tavLst>
                                        <p:tav tm="0">
                                          <p:val>
                                            <p:strVal val="#ppt_y"/>
                                          </p:val>
                                        </p:tav>
                                        <p:tav tm="100000">
                                          <p:val>
                                            <p:strVal val="#ppt_y"/>
                                          </p:val>
                                        </p:tav>
                                      </p:tavLst>
                                    </p:anim>
                                  </p:childTnLst>
                                </p:cTn>
                              </p:par>
                              <p:par>
                                <p:cTn id="33" presetID="1" presetClass="exit" presetSubtype="0" fill="hold" nodeType="withEffect">
                                  <p:stCondLst>
                                    <p:cond delay="0"/>
                                  </p:stCondLst>
                                  <p:childTnLst>
                                    <p:set>
                                      <p:cBhvr>
                                        <p:cTn id="34" dur="1" fill="hold">
                                          <p:stCondLst>
                                            <p:cond delay="0"/>
                                          </p:stCondLst>
                                        </p:cTn>
                                        <p:tgtEl>
                                          <p:spTgt spid="7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p:bldP spid="4" grpId="0"/>
      <p:bldP spid="78" grpId="0" animBg="1"/>
      <p:bldP spid="78" grpId="1" animBg="1"/>
      <p:bldP spid="4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j01161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0" y="2209800"/>
            <a:ext cx="26320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77" name="AutoShape 29"/>
          <p:cNvSpPr>
            <a:spLocks noChangeArrowheads="1"/>
          </p:cNvSpPr>
          <p:nvPr/>
        </p:nvSpPr>
        <p:spPr bwMode="auto">
          <a:xfrm>
            <a:off x="2438400" y="1066800"/>
            <a:ext cx="5029200" cy="2971800"/>
          </a:xfrm>
          <a:prstGeom prst="wedgeRectCallout">
            <a:avLst>
              <a:gd name="adj1" fmla="val -69755"/>
              <a:gd name="adj2" fmla="val 17444"/>
            </a:avLst>
          </a:prstGeom>
          <a:solidFill>
            <a:srgbClr val="CC99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When you email me something </a:t>
            </a:r>
            <a:b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b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- 1090 in topic</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2400" dirty="0">
                <a:solidFill>
                  <a:srgbClr val="FFFFFF"/>
                </a:solidFill>
              </a:rPr>
              <a:t>  - A photos helps</a:t>
            </a:r>
            <a:endPar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
        <p:nvSpPr>
          <p:cNvPr id="28676" name="AutoShape 2" descr="data:image/jpeg;base64,/9j/4AAQSkZJRgABAQAAAQABAAD/2wCEAAkGBhQSEBQUERIVFBUVFhYUFRUVFRQVEBcUFBUVFBQUFBUXHCYeFxkjGRQUHy8gJCcpLCwsFR4xNTAqNSYrLCkBCQoKDgwOGg8PGiwcHBwpLCwpKS0pKikpLCkpKSkpLCksLCwpKSkpKSksKSwpKSkpKSwpLCkpKSksKSkpLCwpKf/AABEIALcBEwMBIgACEQEDEQH/xAAcAAABBQEBAQAAAAAAAAAAAAAAAQIDBAUGBwj/xABAEAABAwIEAwUECQMDAwUAAAABAAIRAyEEEjFBBVFhBhMicYEykaGxBxQjQlLB0eHwYoKSM7LxcqLSFRYlQ8L/xAAZAQEBAQEBAQAAAAAAAAAAAAAAAQIDBAX/xAAiEQEAAgICAwEAAwEAAAAAAAAAAQIDESExBBJBUXGRsTL/2gAMAwEAAhEDEQA/APcEJUIEQlQgRCVCBEJUIEQlQgRCrcS4pSw9M1a9RlKm3V73Brb6CTqTyUXDOLMxNFlalm7uoMzC5paXNPsuDTcAi4kCyB+Pr5WE8gT6rNwtWKRe7Uz+gC0MY2WHyWFVrlwDdh+q648c3WZ0MVa+x08+SomxV9lxBuDaNlUxGCLbtJLfeR+o6rh5PjzWfevT1YM0THrKN7wVE5gUNVpVY8RDRB1Xge2Flztkjyq9NhN4hTUqLnGGiT/2jqSrETPEMzP2U+HcAfkBqVr4SzxOsX6dFWw2AFO5OZ3PYdANkAnNItC+nh8Wa13bt4MueLTqOm045XBw0Nj56halGpIWL9YDmDY2PTzC0cE7whLVmO3Le1xCAUqwyRCVCBEJUIEQlQgRCVCBEJUIBCEIBCEIBCFE7EDzQSpC6NVWfXdtb5qMtnVXS6WHYkbXVTiXGmUKNStUOVlNpe7UmBsBuToBzK57tR9IGEwByVnl9SJ7qmA6oBsXEkNZO2YidpXn/bPt63iOEFOkGUGZw9/fVmte8N9lotlF7yXC7Wouj+FcMxHHsX9YxbowtN1qQ9jJqKTBpLh7b9SDAi2X2emwNbAEACABoByC4j6Pe1HDzRp4ehXYKgABY/wPc+Jdkm1S/wCEldvUKEztFXP2Zi9lzWFad9RY+YsunpwWxz23VTFYHUjXfr1XowXivE/WLQzAFMxMdSStK9U8uaDF8MzXZY7jY/osf6rmgi/IiCD5EarH+lztWcNhmYem6KmJJDiDDm0W/wCpB2LpDfIu5Lz/AAHH8S1gFPE1QOReXf7p6L52Tx6Xtxw9ePyLVjnl7NheGZ7kiAYMEF08umq0mUA0Q0QP571412e+kGph8ew1nF9KqAyucrRAB8Nd0AexME/h5wF7JXfyXow4a04r/blky2v2irPUTHzYJe5LirlHDgL1zMQ4o8KIstfBtInlsqGFo5nep+Bj8lr02QvHnnct1ZHaftGcDSbXcwvoh7W18smpTY85W1WtHtAOygt1h0jSDqYXidOrTbUpPD2PAc1zbtIOhBUeP4czEUKtGqJZUY6m8aeF4IMEaG+q8h4BxGrwLHfVMW/NhKpLmVDZrZMd6Pw3ID26XDvPzOkRt7S2oCnqmDOiQE7FXSLqFVbWcNbqZtcHp5qIkQkBSoBCEIBCEIBCEIBI50Ic6FWe+VQrzKY1qezVBF1VNIWL20499SwFbENjO1obTm7TVeQynI3GZwJ6ArdIsvLPp7xpbg6NNpjNUfUPUU6TwB/lUaf7UkQfRp2BZXpjHY4d6+sTUp94ZsSftX83O16Su+xHA8M5haaQ5EtBmPNXuH4BrKNJjRDKbGsY0aQ1oaD8FacyyqbcFxr6IMDiqZ7od3VGj22JO2cRcefxUH0XdpK/e1+HY12athvYcTL3MaQ1wJNzGam4E7VI2XoVSkTcHxDQryviFTuu1VJzIHf02CoN5qUa7T8aFP8AxWVer4fDgeLUmL8gNAFLCzsPxNrYa46mAdgdgVqAISzcXh4MjQqplAudBr5c1sYinIXG8exBrVPqlPeHYlw0ZSOlOfxP0jZs6SF6sVptGnOYcjxvssOJNr4k+062HJ1bTZIpx5nM+P6yvOeGPgZTqCQfMWIXvvEMQzDYapUNmUqb3GOTWk26r59wWD8QzXOXxmTckzP/AFameq3fW40VdF2Fw7XcUDHgEOoVWiRImWH5Ar1Ts3iTldh6h+0oeEE6upaMfO+mU+QO4XkfA8QzC42hXIGWm/xOmIZUBpPcTya15d6L13jXDnuy1sPArU5LZs2o2IdSeR913wIB2C1j5jSS3mNTzYFU+F8RFek14BbNnMdGdjxZzHRuDb9im1saTIbEAxO5g/suWXJXHzZumO151Vr8Npw0dT/PzV8LDocUIiWyAIsb+au0uNUt3EebXfovFOatp3t2nDevxeFiuZ+kDskMfhHsaB3rPHRcdqg+6TsHDwnz6LpGVmvEscD5H5pdbjVac+nnv0R9o3VsM/C1ie+wpDfF7RpEkMB6sIcw9A2dV3xC8n4v/wDHdo6VcWp4qA/l9qW0qgA5CoKDyepXrRatQSZlTSLqSUxgRC0gVYa6VEbBI1yirCEjTKVRAhCEAkc6EEqs+pOqAe+UkIAShaUoS1NUBFTZELsvNfpi7PVsX9Wp0GTPfhzjAYyaYgvJ0FtpOsAr0lpXJ9u67m1MEASA6u/MAYBii8iecXRYdRhacU2CZhrRPOBqntTymbqoe0WXlfGOz9c9oqVfITTa6n4hlMN7rF3cJlviMXEXF16oFiuB+vuvrTpA9Y+sH81AziWBlkAdf1T+EcWLYZV00Dtx0d06rYNIELKxvCpuLfAeqzLXbZc4c1j1sCxr6jwAC7xuDYFRzmtDQTz8LQPQLI4pma2n4s4a7K5oLxScDDmiwh2jhK18JWaW+FoaCLRE+zN4/uH9qxGS1ej1hj4vBUsfh3Un08QKTy3NldTaTlc12WQ6YkCYWS7sXw8Mr4ejh3U6kForuFSu5riPDUBLi6AdvDpG62Oy4MOAEAlvLS+wtMfNR8IfOKquE+Iu8rvETGu6Te0zzJEQ5HGfQ1VfTcwYumZEEmi4e8B5XacMwb6OHpU6rg97KbWOeAQHFojNcTeJTMOGuxlVxkX1aS0+Dwj2T4rWhbYzRYh45Os73i3wXSue1Z55JrEsYN7l7qrRZ0d60CZIsKjQNXAQDzAHIKrjcaKVQzPduMh0HK0m5DjsJ0J8vPV4o8ZPZLDI1FiOhFuSo06giD8dFw8rNF9Rp6fGprnaSlWBHRS5OSZRwga0Boho0A0VgNsvE9qNlSDN2nmLfFXqHFXD2ocOejv0VRzUxy1F5r052pW3cOY+mbAithKNamYLKpYXaOa2sxzLcj3gpFd52f4p9ZweHrj/AO2jTqRuC9gJHvJXK9rsI6tgK9NgLneCo1o1LqNRtUAdSGkeqtfRbiS7hlJtopvr0rDanXqNZH9oC9+O/vG3gyU9J06txT2hMPteSkC6OQcos11JUTAICBzHwpwVRp1cxt7PPn5KzTepKpkIQoio6tJQBKjc6DcW5p9MjZb0paR2OoTnN5JKjdxqEsogaZCKh0SA3Q7RAjSqPG8O1zGucAS1xidszS0/NW5uouLCaR82/FwH5pIuMdKRwTdIOxifNSOCgAqQog4kuIEhovvuPk5XWqpTvWf0EfBh/NBcasXj2GMtqtJOSJaZLNbODefUdFsE2WNxDHuDhlAcJh7bXabEeaxfWuWqxMzwg4hU7+i6NS3QH77BnifIOA5g9E3s0/MyPw2O9ySRc3jxPHoo8OSyrDTNImZOoi7ba2PvvzUfCX9xUqNuaZfmZyAcQCHeQI/xK4bj9dPS34Tsy2O8k+ySAL+02cxPpCZ2WH2b6hPh9oNjxfZ3cT5S2FJhX5XYmCMpFRw0uRmgg8oKhwhczC1Q7TKRBEXqEAyVrtjWuycCNnvI3HiGm7zp0aPeoOL8brUa2VpIDSxoblBZBDTmfIkgydCIja6lw3GmYelTY5rzLQI+7Mkz0mQLxoFfGMw+IGd7AS38bb84nl0KT+kIW43MS5zYzag7W0Poq9WlF2aTMfkFaxOGLyXtcA46g+yY0neevRV6biLOEHcawfNeO3b6VOoWaFW1vcrDaqqCRp8VI0ykNSszKhqBLTOxTnhSYSETXQVb7McObQZUayzXVn1Q38Jqw548s+Y9JjZVS0paWJqU/YAdMCDbfWV0w39bc/XLNT2rw3mG56lSyoKDpKlcfkvpTD5xDJPIKvV8ZyN9ke0f/wAjqrBBIgWlROcG+Fgv/LlAr3RDW/8AAT2iEUqMeaCgeK6FGhZU4X1UdSjF2+5SgJwK0hrHyJCQtjTT5FNaIcRsbpw3QI8pC5OJUblQVRaVDjDNE9C0+5zT+SsNMhVMQ2WVG82uA9ygu4fxU2zu0fIJ1J2oOosfyKh4dVzU2kdfdJj4QpMQ0iHjUajm3f13UEgF1Uw/+rVPUfINP+xWn1QG5iQBrO0Lma+PLswaYaXEnr4iR6XXO+SKRy6Y8c3nhe4jxefBT03dueg6dVUostsqzHQpKVUTf9F4LXm07l9GlIrGoMrVcmu6rv4g3mPgpRib9FK7FAcpWXXrtQOLZmHiHvU7sSCIDpFrTa2lklbETyIVathqTgDlyn+klvyUjcE6nsVcMyqw5m3BgPB8QsOcg66KjisDVoDO3NUAESGguk+0H3BLPfCK2BcbUaxad8wzCAbxEXi2/ktF2JL3sAf/AKYPesDXQQ4QMpIgwcu5t5r1YrTMcvF5OOKzE1Z3B+0raghxyv0LTzH7EH1Wq7Eg7+uym7M9nKb6les9uZrg2k0OHKXPPvLR/aVHxrgJw5z0SS3dhu4b+E7+RUth+w1jzxPFitcfxApwLucqhRx/NW2Y9u64TGnfe+kwqkKeliQeigFYbGZSh4OxRFvLKlos39AqLKcmxhaFI/svZ4mH2t7z1H+vL5GXUesfU9JpmAVo5FHhKMCTqdPJTFezJbcvHVFVeQOp0TqNHKOp1KcnSuamlMcpCoarZVDO+QjuAhFWIQmUnncfp6JziiCoNCmjdSASlKCElKRKlJTWtugZTplDsOCZKmbunQpsQYfChgAaIA2kqnxVxAfBIhh0JGxP6LSlZvE75x0I97VqvO/4PrnHVS4QSTGkkkJaZ5qJlQTyT4vqvjbme32OPhXVBzT6NEO1KgqRyVf60Wnwj9FRdfh2tMC6gHCGG5qVPKRHylM792pMlQRiXXa2nHV5Hyaqqatw6kIu8/3KJ/BGnxNrVR0OQj/bKheyuTH2YPR5/wDBNdh8RoTSaB/U5xPplCaXcnDAODxlrWgi7ZPvB6clY4bwl5hzw7O8xma5zWOGxAzWELMxGBqudSa2rTc5xiIIgEEkg3BO0GBfVdlwDDS8mZbS8DLg3gAnocoH+Z9PThrLx+TeJ4/GzhsOKYhtmgabTu49eazeI4mWF34vCwf0/i9dfIBXMXUzO7saC9Q9Nmeu/TzVIt72pP3W2C9bxw4vieCqN8Qn0VLDcSdMOE9dCOpXpVThwIuFxHaLA+Iik3zP5LFscS6VyTCpQ443N7UdCCP2WphePNc7Kwtc7SAQSLTfla64p1FzT4gQtvgNQXJDczRla7KO8DHGXNza5cwBjms18etra6dJzTEbdZTrTb39StfhtDMZOg+PRYPC2mo7KNBdx5BdXTAAAboF9G81x1ilXj5tPtKdz0BRtclcZXkaOL0jXSbKN06A3PwHNI8FoAbc85gBNCbvxuUjr6FV/qYGplOaQFVSwhRFp2KEE4TH1QLnQJBUSN0g76+qukSg7gpeSyg40nwScp0utCnVBTQnqBMabp5MhQlt1IE7HfNBqBVwDcDzSZlNCY11Rxz/ABTz/wCFMSq3FD4AeR+f8C6Yv+oS3TnK5gxyMe5NLuWii4pjGtfc+0JHpY/zqs5uOOy+Vkx+l5r+PqUt7ViWlJTX1Rus92PgeIhvmQPmsninaNtMCGmpmuCDDP8ALX4LMUmWptEN5+P5NED0VCr2spC3egm5hsuEC5uLLl8XxJ2JZls0btE38zurHZjA0mVHDFMIp1WGkHkta1mbVxLjawieq6xj4c7Zfxad26D8nc06j89m2DZuBJvIu4DRaHDvrmJuKYpNcXAOdmNhabADX3wtuhwWmXUzQcypSbT7oZHg1bBwL7nLU8RaTqbLpeGU2MY2m37o0IyuvcnJAi8rXpVxnNdzHBOyD8PUdVqVC46gkze+Ro0gAnSF2LT3FFrQAXus0c3RrroPkE6o0RLjDW+I8vDf5wfRRYa5NZ9rQwH7rP1Op/Zd6dPNJlf7NgYDL3mXHck6kq5gcNlAVPBMNR5qHT7vktVdEk2qJsqLuEtiyuykfUsqjmuI8BYZsFg0uAPFTwQBu7aPLfyXW46tKyamIcPZaTz2Eeaky3DSwIbTaGt03O5PMq9TqrGo1wdD5jceat0awV3tNNYOQ+vlHy6nYKk2rlvtvOylY4+0QI26Dn5qolfW7tuZ13H4nkOigotc+5JCiYTUfJEAWHktFogKorVwS4ASeamFNFplMdir2QTyhQ50iaCl2g5/klNWFnV8XDoH8CsB8oqbG0s7Lai4PVUsFi5HUWI6hXmOssjiNI03943Q+1580GtR4mA7I/wk6To7yKt1W7hZXgr04cJn3g8wdim8J4kWvNCsfGPZcfvt5+Y3UGtuDzskc1QV2+8XCO+6oiVzFXxFOWObOoI9dvih9UqJr7psefdoMO2qxhdnD6ZcW5KjmaxOfLdzZAssd+JJ1N13OJ4JFWrUdcGYHJroJ+PyWJiOyrXGWk3UvPtbbccRph/WmVPDWHQPHtDz5hSN7NOeMrXBzCZa4Xhajex/OStbBcBLB9kcpGx9k+YWPVr20yeH9gsrg4uJ+AW1V4A1zclRtv5otThvEoOSsMjuuh8jut04Vrh+asRDM2lymG4I3DMIaaj6Lmua6gDqXx42kkQ6QLyN1y/0jducVw+vh2UqFB1F9PORUzvdma6HtD8wyw0sMxq7dejVcOWHSQsLtd2UpY8YebClWD3NI9umWuDqPk52SejSnpG03K52exT8Vh6L6tI0c7W1X0y81Mua9Nhc4A+zDiCLEgXhX8ZU7x4pt0HteXJOxNbumBrbvd8zqVPw7B5G3u43J6qxGkWaNINEBPJQUx71UNc6FXfVSV68aKAYcm7iipm1WnWFS4hVaBZLWcG2FyqxwLn6qSrAxNcsdmbr8PI9FqYHHNqC1nbjcdRzCXG8KACxRRLXLPTTqKFBzjeMuv8A1fsrVRmYQLN6b/ssnD1y4ZQ6Afa/bkFsYZkWC3DMrGHpQFK56UNVbFVYC0yrYnEXgKWj5KvRZeSo8XjZOVmqDR70c0KvSwfhEyhFZ1LrqblaAeALrJfXE6qVtcblTa6a1KrIslqU5EFZTONU2feE+/5K7heIvq/6dMnrBA95sm4NKdFhpO6KTiOGbXYIdle27HbgrV/9FL71H+jP1P6K3R4XTYDlYAY11d7zdTaOe4bxGplLarYcLF33T1BT3Ysi0zy5QrppQWg7Oj0n9yqfGrTFvKyztvQbxDmEruInZq5utWd+I+8qjWdzKbTTrX8QzNcCRmMAD1uPco2ULLI4JS3XT0qVlqElWpEjUWV6gxp0SdynNw97KsnYnhrKjYeJ67jqCqVMVcOd6lP/ALx+q1Ggp6ijDYllVstM/MKniHhjjH3bAf1H9vmpTggHZm+F3MaHzG6ZIBmJ3JOsqTIZgsGcxe/U6dAtCVXFc5oLHARM+HL5WJM+iHkqokfVVd1QnRKWpWshUApblVMRXLjlapqjTufRSYWhCgZheHgXNyrhpgJ2iZUqIM/G07LAr4W66HEOlZ1ZiktQh4dhpeJ/l10NLhYuQS3WINh6FZ/CqMEfzddCAotpcbjvrbKmUuMbOEZSP5spH1XAAPMnmusqUg4Q4SFzPG8H3bh+F2hPP8Pn/Oau07UquNOgU+Ao3k6puGwe+qtNstC73iFQfVuhRE9PsgPvVD6AfMqb/wBoUT7Rc7zLf0W4hZNyzsN2eoU/ZpN9b/Oy0A2NEqEQIQhBSxeH8QI3InzB/SVjcdXSuC53jjJlG4lyFZ1yqr2kkRutMYKSZVvD4EWTRtLwnDkASt+noqOGpQrrVthKCnB6iBTwgsh6JUYTgVA9xsoRgmzckjlt5J5KdKkwHFJCSU1xVCOppsp7aqa9ioUNanF4CqPxGwukFQ8j7ioJ31lC56ZnPIpjqoGse8D5opXBRminCsOY9DPySGpOk+6PnCKs4FkH3LYWTgtVrLJIUWJwzajS14DmnUFSoRlxvFKDsK8SS6mdHHUdHHn/ACU5vEGEAg+u3vXWYjDtqNLXtDmnUFcpxDsZkJdhy6N2h0O9Js71v5pvTW9q1TFXKFRdLTDswI1BY4H1EITbWnoyEIRzCEIQCEIQCw+Jsn4oQrDUMllG5VilSSIWkWqbVMhCIUFEoQgnBTpQhABPJQhQJKSUIQRPQyuhCoYabT90e4KF+Hb+Ee4JUKiLuW/hHuCA0IQgVAQhQW8JqtZCFmVkIQhRAhCEAhCEH//Z"/>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8677" name="AutoShape 4" descr="data:image/jpeg;base64,/9j/4AAQSkZJRgABAQAAAQABAAD/2wCEAAkGBhQSEBQUERIVFBUVFhYUFRUVFRQVEBcUFBUVFBQUFBUXHCYeFxkjGRQUHy8gJCcpLCwsFR4xNTAqNSYrLCkBCQoKDgwOGg8PGiwcHBwpLCwpKS0pKikpLCkpKSkpLCksLCwpKSkpKSksKSwpKSkpKSwpLCkpKSksKSkpLCwpKf/AABEIALcBEwMBIgACEQEDEQH/xAAcAAABBQEBAQAAAAAAAAAAAAAAAQIDBAUGBwj/xABAEAABAwIEAwUECQMDAwUAAAABAAIRAyEEEjFBBVFhBhMicYEykaGxBxQjQlLB0eHwYoKSM7LxcqLSFRYlQ8L/xAAZAQEBAQEBAQAAAAAAAAAAAAAAAQIDBAX/xAAiEQEAAgICAwEAAwEAAAAAAAAAAQIDESExBBJBUXGRsTL/2gAMAwEAAhEDEQA/APcEJUIEQlQgRCVCBEJUIEQlQgRCrcS4pSw9M1a9RlKm3V73Brb6CTqTyUXDOLMxNFlalm7uoMzC5paXNPsuDTcAi4kCyB+Pr5WE8gT6rNwtWKRe7Uz+gC0MY2WHyWFVrlwDdh+q648c3WZ0MVa+x08+SomxV9lxBuDaNlUxGCLbtJLfeR+o6rh5PjzWfevT1YM0THrKN7wVE5gUNVpVY8RDRB1Xge2Flztkjyq9NhN4hTUqLnGGiT/2jqSrETPEMzP2U+HcAfkBqVr4SzxOsX6dFWw2AFO5OZ3PYdANkAnNItC+nh8Wa13bt4MueLTqOm045XBw0Nj56halGpIWL9YDmDY2PTzC0cE7whLVmO3Le1xCAUqwyRCVCBEJUIEQlQgRCVCBEJUIBCEIBCEIBCFE7EDzQSpC6NVWfXdtb5qMtnVXS6WHYkbXVTiXGmUKNStUOVlNpe7UmBsBuToBzK57tR9IGEwByVnl9SJ7qmA6oBsXEkNZO2YidpXn/bPt63iOEFOkGUGZw9/fVmte8N9lotlF7yXC7Wouj+FcMxHHsX9YxbowtN1qQ9jJqKTBpLh7b9SDAi2X2emwNbAEACABoByC4j6Pe1HDzRp4ehXYKgABY/wPc+Jdkm1S/wCEldvUKEztFXP2Zi9lzWFad9RY+YsunpwWxz23VTFYHUjXfr1XowXivE/WLQzAFMxMdSStK9U8uaDF8MzXZY7jY/osf6rmgi/IiCD5EarH+lztWcNhmYem6KmJJDiDDm0W/wCpB2LpDfIu5Lz/AAHH8S1gFPE1QOReXf7p6L52Tx6Xtxw9ePyLVjnl7NheGZ7kiAYMEF08umq0mUA0Q0QP571412e+kGph8ew1nF9KqAyucrRAB8Nd0AexME/h5wF7JXfyXow4a04r/blky2v2irPUTHzYJe5LirlHDgL1zMQ4o8KIstfBtInlsqGFo5nep+Bj8lr02QvHnnct1ZHaftGcDSbXcwvoh7W18smpTY85W1WtHtAOygt1h0jSDqYXidOrTbUpPD2PAc1zbtIOhBUeP4czEUKtGqJZUY6m8aeF4IMEaG+q8h4BxGrwLHfVMW/NhKpLmVDZrZMd6Pw3ID26XDvPzOkRt7S2oCnqmDOiQE7FXSLqFVbWcNbqZtcHp5qIkQkBSoBCEIBCEIBCEIBI50Ic6FWe+VQrzKY1qezVBF1VNIWL20499SwFbENjO1obTm7TVeQynI3GZwJ6ArdIsvLPp7xpbg6NNpjNUfUPUU6TwB/lUaf7UkQfRp2BZXpjHY4d6+sTUp94ZsSftX83O16Su+xHA8M5haaQ5EtBmPNXuH4BrKNJjRDKbGsY0aQ1oaD8FacyyqbcFxr6IMDiqZ7od3VGj22JO2cRcefxUH0XdpK/e1+HY12athvYcTL3MaQ1wJNzGam4E7VI2XoVSkTcHxDQryviFTuu1VJzIHf02CoN5qUa7T8aFP8AxWVer4fDgeLUmL8gNAFLCzsPxNrYa46mAdgdgVqAISzcXh4MjQqplAudBr5c1sYinIXG8exBrVPqlPeHYlw0ZSOlOfxP0jZs6SF6sVptGnOYcjxvssOJNr4k+062HJ1bTZIpx5nM+P6yvOeGPgZTqCQfMWIXvvEMQzDYapUNmUqb3GOTWk26r59wWD8QzXOXxmTckzP/AFameq3fW40VdF2Fw7XcUDHgEOoVWiRImWH5Ar1Ts3iTldh6h+0oeEE6upaMfO+mU+QO4XkfA8QzC42hXIGWm/xOmIZUBpPcTya15d6L13jXDnuy1sPArU5LZs2o2IdSeR913wIB2C1j5jSS3mNTzYFU+F8RFek14BbNnMdGdjxZzHRuDb9im1saTIbEAxO5g/suWXJXHzZumO151Vr8Npw0dT/PzV8LDocUIiWyAIsb+au0uNUt3EebXfovFOatp3t2nDevxeFiuZ+kDskMfhHsaB3rPHRcdqg+6TsHDwnz6LpGVmvEscD5H5pdbjVac+nnv0R9o3VsM/C1ie+wpDfF7RpEkMB6sIcw9A2dV3xC8n4v/wDHdo6VcWp4qA/l9qW0qgA5CoKDyepXrRatQSZlTSLqSUxgRC0gVYa6VEbBI1yirCEjTKVRAhCEAkc6EEqs+pOqAe+UkIAShaUoS1NUBFTZELsvNfpi7PVsX9Wp0GTPfhzjAYyaYgvJ0FtpOsAr0lpXJ9u67m1MEASA6u/MAYBii8iecXRYdRhacU2CZhrRPOBqntTymbqoe0WXlfGOz9c9oqVfITTa6n4hlMN7rF3cJlviMXEXF16oFiuB+vuvrTpA9Y+sH81AziWBlkAdf1T+EcWLYZV00Dtx0d06rYNIELKxvCpuLfAeqzLXbZc4c1j1sCxr6jwAC7xuDYFRzmtDQTz8LQPQLI4pma2n4s4a7K5oLxScDDmiwh2jhK18JWaW+FoaCLRE+zN4/uH9qxGS1ej1hj4vBUsfh3Un08QKTy3NldTaTlc12WQ6YkCYWS7sXw8Mr4ejh3U6kForuFSu5riPDUBLi6AdvDpG62Oy4MOAEAlvLS+wtMfNR8IfOKquE+Iu8rvETGu6Te0zzJEQ5HGfQ1VfTcwYumZEEmi4e8B5XacMwb6OHpU6rg97KbWOeAQHFojNcTeJTMOGuxlVxkX1aS0+Dwj2T4rWhbYzRYh45Os73i3wXSue1Z55JrEsYN7l7qrRZ0d60CZIsKjQNXAQDzAHIKrjcaKVQzPduMh0HK0m5DjsJ0J8vPV4o8ZPZLDI1FiOhFuSo06giD8dFw8rNF9Rp6fGprnaSlWBHRS5OSZRwga0Boho0A0VgNsvE9qNlSDN2nmLfFXqHFXD2ocOejv0VRzUxy1F5r052pW3cOY+mbAithKNamYLKpYXaOa2sxzLcj3gpFd52f4p9ZweHrj/AO2jTqRuC9gJHvJXK9rsI6tgK9NgLneCo1o1LqNRtUAdSGkeqtfRbiS7hlJtopvr0rDanXqNZH9oC9+O/vG3gyU9J06txT2hMPteSkC6OQcos11JUTAICBzHwpwVRp1cxt7PPn5KzTepKpkIQoio6tJQBKjc6DcW5p9MjZb0paR2OoTnN5JKjdxqEsogaZCKh0SA3Q7RAjSqPG8O1zGucAS1xidszS0/NW5uouLCaR82/FwH5pIuMdKRwTdIOxifNSOCgAqQog4kuIEhovvuPk5XWqpTvWf0EfBh/NBcasXj2GMtqtJOSJaZLNbODefUdFsE2WNxDHuDhlAcJh7bXabEeaxfWuWqxMzwg4hU7+i6NS3QH77BnifIOA5g9E3s0/MyPw2O9ySRc3jxPHoo8OSyrDTNImZOoi7ba2PvvzUfCX9xUqNuaZfmZyAcQCHeQI/xK4bj9dPS34Tsy2O8k+ySAL+02cxPpCZ2WH2b6hPh9oNjxfZ3cT5S2FJhX5XYmCMpFRw0uRmgg8oKhwhczC1Q7TKRBEXqEAyVrtjWuycCNnvI3HiGm7zp0aPeoOL8brUa2VpIDSxoblBZBDTmfIkgydCIja6lw3GmYelTY5rzLQI+7Mkz0mQLxoFfGMw+IGd7AS38bb84nl0KT+kIW43MS5zYzag7W0Poq9WlF2aTMfkFaxOGLyXtcA46g+yY0neevRV6biLOEHcawfNeO3b6VOoWaFW1vcrDaqqCRp8VI0ykNSszKhqBLTOxTnhSYSETXQVb7McObQZUayzXVn1Q38Jqw548s+Y9JjZVS0paWJqU/YAdMCDbfWV0w39bc/XLNT2rw3mG56lSyoKDpKlcfkvpTD5xDJPIKvV8ZyN9ke0f/wAjqrBBIgWlROcG+Fgv/LlAr3RDW/8AAT2iEUqMeaCgeK6FGhZU4X1UdSjF2+5SgJwK0hrHyJCQtjTT5FNaIcRsbpw3QI8pC5OJUblQVRaVDjDNE9C0+5zT+SsNMhVMQ2WVG82uA9ygu4fxU2zu0fIJ1J2oOosfyKh4dVzU2kdfdJj4QpMQ0iHjUajm3f13UEgF1Uw/+rVPUfINP+xWn1QG5iQBrO0Lma+PLswaYaXEnr4iR6XXO+SKRy6Y8c3nhe4jxefBT03dueg6dVUostsqzHQpKVUTf9F4LXm07l9GlIrGoMrVcmu6rv4g3mPgpRib9FK7FAcpWXXrtQOLZmHiHvU7sSCIDpFrTa2lklbETyIVathqTgDlyn+klvyUjcE6nsVcMyqw5m3BgPB8QsOcg66KjisDVoDO3NUAESGguk+0H3BLPfCK2BcbUaxad8wzCAbxEXi2/ktF2JL3sAf/AKYPesDXQQ4QMpIgwcu5t5r1YrTMcvF5OOKzE1Z3B+0raghxyv0LTzH7EH1Wq7Eg7+uym7M9nKb6les9uZrg2k0OHKXPPvLR/aVHxrgJw5z0SS3dhu4b+E7+RUth+w1jzxPFitcfxApwLucqhRx/NW2Y9u64TGnfe+kwqkKeliQeigFYbGZSh4OxRFvLKlos39AqLKcmxhaFI/svZ4mH2t7z1H+vL5GXUesfU9JpmAVo5FHhKMCTqdPJTFezJbcvHVFVeQOp0TqNHKOp1KcnSuamlMcpCoarZVDO+QjuAhFWIQmUnncfp6JziiCoNCmjdSASlKCElKRKlJTWtugZTplDsOCZKmbunQpsQYfChgAaIA2kqnxVxAfBIhh0JGxP6LSlZvE75x0I97VqvO/4PrnHVS4QSTGkkkJaZ5qJlQTyT4vqvjbme32OPhXVBzT6NEO1KgqRyVf60Wnwj9FRdfh2tMC6gHCGG5qVPKRHylM792pMlQRiXXa2nHV5Hyaqqatw6kIu8/3KJ/BGnxNrVR0OQj/bKheyuTH2YPR5/wDBNdh8RoTSaB/U5xPplCaXcnDAODxlrWgi7ZPvB6clY4bwl5hzw7O8xma5zWOGxAzWELMxGBqudSa2rTc5xiIIgEEkg3BO0GBfVdlwDDS8mZbS8DLg3gAnocoH+Z9PThrLx+TeJ4/GzhsOKYhtmgabTu49eazeI4mWF34vCwf0/i9dfIBXMXUzO7saC9Q9Nmeu/TzVIt72pP3W2C9bxw4vieCqN8Qn0VLDcSdMOE9dCOpXpVThwIuFxHaLA+Iik3zP5LFscS6VyTCpQ443N7UdCCP2WphePNc7Kwtc7SAQSLTfla64p1FzT4gQtvgNQXJDczRla7KO8DHGXNza5cwBjms18etra6dJzTEbdZTrTb39StfhtDMZOg+PRYPC2mo7KNBdx5BdXTAAAboF9G81x1ilXj5tPtKdz0BRtclcZXkaOL0jXSbKN06A3PwHNI8FoAbc85gBNCbvxuUjr6FV/qYGplOaQFVSwhRFp2KEE4TH1QLnQJBUSN0g76+qukSg7gpeSyg40nwScp0utCnVBTQnqBMabp5MhQlt1IE7HfNBqBVwDcDzSZlNCY11Rxz/ABTz/wCFMSq3FD4AeR+f8C6Yv+oS3TnK5gxyMe5NLuWii4pjGtfc+0JHpY/zqs5uOOy+Vkx+l5r+PqUt7ViWlJTX1Rus92PgeIhvmQPmsninaNtMCGmpmuCDDP8ALX4LMUmWptEN5+P5NED0VCr2spC3egm5hsuEC5uLLl8XxJ2JZls0btE38zurHZjA0mVHDFMIp1WGkHkta1mbVxLjawieq6xj4c7Zfxad26D8nc06j89m2DZuBJvIu4DRaHDvrmJuKYpNcXAOdmNhabADX3wtuhwWmXUzQcypSbT7oZHg1bBwL7nLU8RaTqbLpeGU2MY2m37o0IyuvcnJAi8rXpVxnNdzHBOyD8PUdVqVC46gkze+Ro0gAnSF2LT3FFrQAXus0c3RrroPkE6o0RLjDW+I8vDf5wfRRYa5NZ9rQwH7rP1Op/Zd6dPNJlf7NgYDL3mXHck6kq5gcNlAVPBMNR5qHT7vktVdEk2qJsqLuEtiyuykfUsqjmuI8BYZsFg0uAPFTwQBu7aPLfyXW46tKyamIcPZaTz2Eeaky3DSwIbTaGt03O5PMq9TqrGo1wdD5jceat0awV3tNNYOQ+vlHy6nYKk2rlvtvOylY4+0QI26Dn5qolfW7tuZ13H4nkOigotc+5JCiYTUfJEAWHktFogKorVwS4ASeamFNFplMdir2QTyhQ50iaCl2g5/klNWFnV8XDoH8CsB8oqbG0s7Lai4PVUsFi5HUWI6hXmOssjiNI03943Q+1580GtR4mA7I/wk6To7yKt1W7hZXgr04cJn3g8wdim8J4kWvNCsfGPZcfvt5+Y3UGtuDzskc1QV2+8XCO+6oiVzFXxFOWObOoI9dvih9UqJr7psefdoMO2qxhdnD6ZcW5KjmaxOfLdzZAssd+JJ1N13OJ4JFWrUdcGYHJroJ+PyWJiOyrXGWk3UvPtbbccRph/WmVPDWHQPHtDz5hSN7NOeMrXBzCZa4Xhajex/OStbBcBLB9kcpGx9k+YWPVr20yeH9gsrg4uJ+AW1V4A1zclRtv5otThvEoOSsMjuuh8jut04Vrh+asRDM2lymG4I3DMIaaj6Lmua6gDqXx42kkQ6QLyN1y/0jducVw+vh2UqFB1F9PORUzvdma6HtD8wyw0sMxq7dejVcOWHSQsLtd2UpY8YebClWD3NI9umWuDqPk52SejSnpG03K52exT8Vh6L6tI0c7W1X0y81Mua9Nhc4A+zDiCLEgXhX8ZU7x4pt0HteXJOxNbumBrbvd8zqVPw7B5G3u43J6qxGkWaNINEBPJQUx71UNc6FXfVSV68aKAYcm7iipm1WnWFS4hVaBZLWcG2FyqxwLn6qSrAxNcsdmbr8PI9FqYHHNqC1nbjcdRzCXG8KACxRRLXLPTTqKFBzjeMuv8A1fsrVRmYQLN6b/ssnD1y4ZQ6Afa/bkFsYZkWC3DMrGHpQFK56UNVbFVYC0yrYnEXgKWj5KvRZeSo8XjZOVmqDR70c0KvSwfhEyhFZ1LrqblaAeALrJfXE6qVtcblTa6a1KrIslqU5EFZTONU2feE+/5K7heIvq/6dMnrBA95sm4NKdFhpO6KTiOGbXYIdle27HbgrV/9FL71H+jP1P6K3R4XTYDlYAY11d7zdTaOe4bxGplLarYcLF33T1BT3Ysi0zy5QrppQWg7Oj0n9yqfGrTFvKyztvQbxDmEruInZq5utWd+I+8qjWdzKbTTrX8QzNcCRmMAD1uPco2ULLI4JS3XT0qVlqElWpEjUWV6gxp0SdynNw97KsnYnhrKjYeJ67jqCqVMVcOd6lP/ALx+q1Ggp6ijDYllVstM/MKniHhjjH3bAf1H9vmpTggHZm+F3MaHzG6ZIBmJ3JOsqTIZgsGcxe/U6dAtCVXFc5oLHARM+HL5WJM+iHkqokfVVd1QnRKWpWshUApblVMRXLjlapqjTufRSYWhCgZheHgXNyrhpgJ2iZUqIM/G07LAr4W66HEOlZ1ZiktQh4dhpeJ/l10NLhYuQS3WINh6FZ/CqMEfzddCAotpcbjvrbKmUuMbOEZSP5spH1XAAPMnmusqUg4Q4SFzPG8H3bh+F2hPP8Pn/Oau07UquNOgU+Ao3k6puGwe+qtNstC73iFQfVuhRE9PsgPvVD6AfMqb/wBoUT7Rc7zLf0W4hZNyzsN2eoU/ZpN9b/Oy0A2NEqEQIQhBSxeH8QI3InzB/SVjcdXSuC53jjJlG4lyFZ1yqr2kkRutMYKSZVvD4EWTRtLwnDkASt+noqOGpQrrVthKCnB6iBTwgsh6JUYTgVA9xsoRgmzckjlt5J5KdKkwHFJCSU1xVCOppsp7aqa9ioUNanF4CqPxGwukFQ8j7ioJ31lC56ZnPIpjqoGse8D5opXBRminCsOY9DPySGpOk+6PnCKs4FkH3LYWTgtVrLJIUWJwzajS14DmnUFSoRlxvFKDsK8SS6mdHHUdHHn/ACU5vEGEAg+u3vXWYjDtqNLXtDmnUFcpxDsZkJdhy6N2h0O9Js71v5pvTW9q1TFXKFRdLTDswI1BY4H1EITbWnoyEIRzCEIQCEIQCw+Jsn4oQrDUMllG5VilSSIWkWqbVMhCIUFEoQgnBTpQhABPJQhQJKSUIQRPQyuhCoYabT90e4KF+Hb+Ee4JUKiLuW/hHuCA0IQgVAQhQW8JqtZCFmVkIQhRAhCEAhCEH//Z"/>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8678" name="AutoShape 6" descr="data:image/jpeg;base64,/9j/4AAQSkZJRgABAQAAAQABAAD/2wCEAAkGBhQSEBQUERIVFBUVFhYUFRUVFRQVEBcUFBUVFBQUFBUXHCYeFxkjGRQUHy8gJCcpLCwsFR4xNTAqNSYrLCkBCQoKDgwOGg8PGiwcHBwpLCwpKS0pKikpLCkpKSkpLCksLCwpKSkpKSksKSwpKSkpKSwpLCkpKSksKSkpLCwpKf/AABEIALcBEwMBIgACEQEDEQH/xAAcAAABBQEBAQAAAAAAAAAAAAAAAQIDBAUGBwj/xABAEAABAwIEAwUECQMDAwUAAAABAAIRAyEEEjFBBVFhBhMicYEykaGxBxQjQlLB0eHwYoKSM7LxcqLSFRYlQ8L/xAAZAQEBAQEBAQAAAAAAAAAAAAAAAQIDBAX/xAAiEQEAAgICAwEAAwEAAAAAAAAAAQIDESExBBJBUXGRsTL/2gAMAwEAAhEDEQA/APcEJUIEQlQgRCVCBEJUIEQlQgRCrcS4pSw9M1a9RlKm3V73Brb6CTqTyUXDOLMxNFlalm7uoMzC5paXNPsuDTcAi4kCyB+Pr5WE8gT6rNwtWKRe7Uz+gC0MY2WHyWFVrlwDdh+q648c3WZ0MVa+x08+SomxV9lxBuDaNlUxGCLbtJLfeR+o6rh5PjzWfevT1YM0THrKN7wVE5gUNVpVY8RDRB1Xge2Flztkjyq9NhN4hTUqLnGGiT/2jqSrETPEMzP2U+HcAfkBqVr4SzxOsX6dFWw2AFO5OZ3PYdANkAnNItC+nh8Wa13bt4MueLTqOm045XBw0Nj56halGpIWL9YDmDY2PTzC0cE7whLVmO3Le1xCAUqwyRCVCBEJUIEQlQgRCVCBEJUIBCEIBCEIBCFE7EDzQSpC6NVWfXdtb5qMtnVXS6WHYkbXVTiXGmUKNStUOVlNpe7UmBsBuToBzK57tR9IGEwByVnl9SJ7qmA6oBsXEkNZO2YidpXn/bPt63iOEFOkGUGZw9/fVmte8N9lotlF7yXC7Wouj+FcMxHHsX9YxbowtN1qQ9jJqKTBpLh7b9SDAi2X2emwNbAEACABoByC4j6Pe1HDzRp4ehXYKgABY/wPc+Jdkm1S/wCEldvUKEztFXP2Zi9lzWFad9RY+YsunpwWxz23VTFYHUjXfr1XowXivE/WLQzAFMxMdSStK9U8uaDF8MzXZY7jY/osf6rmgi/IiCD5EarH+lztWcNhmYem6KmJJDiDDm0W/wCpB2LpDfIu5Lz/AAHH8S1gFPE1QOReXf7p6L52Tx6Xtxw9ePyLVjnl7NheGZ7kiAYMEF08umq0mUA0Q0QP571412e+kGph8ew1nF9KqAyucrRAB8Nd0AexME/h5wF7JXfyXow4a04r/blky2v2irPUTHzYJe5LirlHDgL1zMQ4o8KIstfBtInlsqGFo5nep+Bj8lr02QvHnnct1ZHaftGcDSbXcwvoh7W18smpTY85W1WtHtAOygt1h0jSDqYXidOrTbUpPD2PAc1zbtIOhBUeP4czEUKtGqJZUY6m8aeF4IMEaG+q8h4BxGrwLHfVMW/NhKpLmVDZrZMd6Pw3ID26XDvPzOkRt7S2oCnqmDOiQE7FXSLqFVbWcNbqZtcHp5qIkQkBSoBCEIBCEIBCEIBI50Ic6FWe+VQrzKY1qezVBF1VNIWL20499SwFbENjO1obTm7TVeQynI3GZwJ6ArdIsvLPp7xpbg6NNpjNUfUPUU6TwB/lUaf7UkQfRp2BZXpjHY4d6+sTUp94ZsSftX83O16Su+xHA8M5haaQ5EtBmPNXuH4BrKNJjRDKbGsY0aQ1oaD8FacyyqbcFxr6IMDiqZ7od3VGj22JO2cRcefxUH0XdpK/e1+HY12athvYcTL3MaQ1wJNzGam4E7VI2XoVSkTcHxDQryviFTuu1VJzIHf02CoN5qUa7T8aFP8AxWVer4fDgeLUmL8gNAFLCzsPxNrYa46mAdgdgVqAISzcXh4MjQqplAudBr5c1sYinIXG8exBrVPqlPeHYlw0ZSOlOfxP0jZs6SF6sVptGnOYcjxvssOJNr4k+062HJ1bTZIpx5nM+P6yvOeGPgZTqCQfMWIXvvEMQzDYapUNmUqb3GOTWk26r59wWD8QzXOXxmTckzP/AFameq3fW40VdF2Fw7XcUDHgEOoVWiRImWH5Ar1Ts3iTldh6h+0oeEE6upaMfO+mU+QO4XkfA8QzC42hXIGWm/xOmIZUBpPcTya15d6L13jXDnuy1sPArU5LZs2o2IdSeR913wIB2C1j5jSS3mNTzYFU+F8RFek14BbNnMdGdjxZzHRuDb9im1saTIbEAxO5g/suWXJXHzZumO151Vr8Npw0dT/PzV8LDocUIiWyAIsb+au0uNUt3EebXfovFOatp3t2nDevxeFiuZ+kDskMfhHsaB3rPHRcdqg+6TsHDwnz6LpGVmvEscD5H5pdbjVac+nnv0R9o3VsM/C1ie+wpDfF7RpEkMB6sIcw9A2dV3xC8n4v/wDHdo6VcWp4qA/l9qW0qgA5CoKDyepXrRatQSZlTSLqSUxgRC0gVYa6VEbBI1yirCEjTKVRAhCEAkc6EEqs+pOqAe+UkIAShaUoS1NUBFTZELsvNfpi7PVsX9Wp0GTPfhzjAYyaYgvJ0FtpOsAr0lpXJ9u67m1MEASA6u/MAYBii8iecXRYdRhacU2CZhrRPOBqntTymbqoe0WXlfGOz9c9oqVfITTa6n4hlMN7rF3cJlviMXEXF16oFiuB+vuvrTpA9Y+sH81AziWBlkAdf1T+EcWLYZV00Dtx0d06rYNIELKxvCpuLfAeqzLXbZc4c1j1sCxr6jwAC7xuDYFRzmtDQTz8LQPQLI4pma2n4s4a7K5oLxScDDmiwh2jhK18JWaW+FoaCLRE+zN4/uH9qxGS1ej1hj4vBUsfh3Un08QKTy3NldTaTlc12WQ6YkCYWS7sXw8Mr4ejh3U6kForuFSu5riPDUBLi6AdvDpG62Oy4MOAEAlvLS+wtMfNR8IfOKquE+Iu8rvETGu6Te0zzJEQ5HGfQ1VfTcwYumZEEmi4e8B5XacMwb6OHpU6rg97KbWOeAQHFojNcTeJTMOGuxlVxkX1aS0+Dwj2T4rWhbYzRYh45Os73i3wXSue1Z55JrEsYN7l7qrRZ0d60CZIsKjQNXAQDzAHIKrjcaKVQzPduMh0HK0m5DjsJ0J8vPV4o8ZPZLDI1FiOhFuSo06giD8dFw8rNF9Rp6fGprnaSlWBHRS5OSZRwga0Boho0A0VgNsvE9qNlSDN2nmLfFXqHFXD2ocOejv0VRzUxy1F5r052pW3cOY+mbAithKNamYLKpYXaOa2sxzLcj3gpFd52f4p9ZweHrj/AO2jTqRuC9gJHvJXK9rsI6tgK9NgLneCo1o1LqNRtUAdSGkeqtfRbiS7hlJtopvr0rDanXqNZH9oC9+O/vG3gyU9J06txT2hMPteSkC6OQcos11JUTAICBzHwpwVRp1cxt7PPn5KzTepKpkIQoio6tJQBKjc6DcW5p9MjZb0paR2OoTnN5JKjdxqEsogaZCKh0SA3Q7RAjSqPG8O1zGucAS1xidszS0/NW5uouLCaR82/FwH5pIuMdKRwTdIOxifNSOCgAqQog4kuIEhovvuPk5XWqpTvWf0EfBh/NBcasXj2GMtqtJOSJaZLNbODefUdFsE2WNxDHuDhlAcJh7bXabEeaxfWuWqxMzwg4hU7+i6NS3QH77BnifIOA5g9E3s0/MyPw2O9ySRc3jxPHoo8OSyrDTNImZOoi7ba2PvvzUfCX9xUqNuaZfmZyAcQCHeQI/xK4bj9dPS34Tsy2O8k+ySAL+02cxPpCZ2WH2b6hPh9oNjxfZ3cT5S2FJhX5XYmCMpFRw0uRmgg8oKhwhczC1Q7TKRBEXqEAyVrtjWuycCNnvI3HiGm7zp0aPeoOL8brUa2VpIDSxoblBZBDTmfIkgydCIja6lw3GmYelTY5rzLQI+7Mkz0mQLxoFfGMw+IGd7AS38bb84nl0KT+kIW43MS5zYzag7W0Poq9WlF2aTMfkFaxOGLyXtcA46g+yY0neevRV6biLOEHcawfNeO3b6VOoWaFW1vcrDaqqCRp8VI0ykNSszKhqBLTOxTnhSYSETXQVb7McObQZUayzXVn1Q38Jqw548s+Y9JjZVS0paWJqU/YAdMCDbfWV0w39bc/XLNT2rw3mG56lSyoKDpKlcfkvpTD5xDJPIKvV8ZyN9ke0f/wAjqrBBIgWlROcG+Fgv/LlAr3RDW/8AAT2iEUqMeaCgeK6FGhZU4X1UdSjF2+5SgJwK0hrHyJCQtjTT5FNaIcRsbpw3QI8pC5OJUblQVRaVDjDNE9C0+5zT+SsNMhVMQ2WVG82uA9ygu4fxU2zu0fIJ1J2oOosfyKh4dVzU2kdfdJj4QpMQ0iHjUajm3f13UEgF1Uw/+rVPUfINP+xWn1QG5iQBrO0Lma+PLswaYaXEnr4iR6XXO+SKRy6Y8c3nhe4jxefBT03dueg6dVUostsqzHQpKVUTf9F4LXm07l9GlIrGoMrVcmu6rv4g3mPgpRib9FK7FAcpWXXrtQOLZmHiHvU7sSCIDpFrTa2lklbETyIVathqTgDlyn+klvyUjcE6nsVcMyqw5m3BgPB8QsOcg66KjisDVoDO3NUAESGguk+0H3BLPfCK2BcbUaxad8wzCAbxEXi2/ktF2JL3sAf/AKYPesDXQQ4QMpIgwcu5t5r1YrTMcvF5OOKzE1Z3B+0raghxyv0LTzH7EH1Wq7Eg7+uym7M9nKb6les9uZrg2k0OHKXPPvLR/aVHxrgJw5z0SS3dhu4b+E7+RUth+w1jzxPFitcfxApwLucqhRx/NW2Y9u64TGnfe+kwqkKeliQeigFYbGZSh4OxRFvLKlos39AqLKcmxhaFI/svZ4mH2t7z1H+vL5GXUesfU9JpmAVo5FHhKMCTqdPJTFezJbcvHVFVeQOp0TqNHKOp1KcnSuamlMcpCoarZVDO+QjuAhFWIQmUnncfp6JziiCoNCmjdSASlKCElKRKlJTWtugZTplDsOCZKmbunQpsQYfChgAaIA2kqnxVxAfBIhh0JGxP6LSlZvE75x0I97VqvO/4PrnHVS4QSTGkkkJaZ5qJlQTyT4vqvjbme32OPhXVBzT6NEO1KgqRyVf60Wnwj9FRdfh2tMC6gHCGG5qVPKRHylM792pMlQRiXXa2nHV5Hyaqqatw6kIu8/3KJ/BGnxNrVR0OQj/bKheyuTH2YPR5/wDBNdh8RoTSaB/U5xPplCaXcnDAODxlrWgi7ZPvB6clY4bwl5hzw7O8xma5zWOGxAzWELMxGBqudSa2rTc5xiIIgEEkg3BO0GBfVdlwDDS8mZbS8DLg3gAnocoH+Z9PThrLx+TeJ4/GzhsOKYhtmgabTu49eazeI4mWF34vCwf0/i9dfIBXMXUzO7saC9Q9Nmeu/TzVIt72pP3W2C9bxw4vieCqN8Qn0VLDcSdMOE9dCOpXpVThwIuFxHaLA+Iik3zP5LFscS6VyTCpQ443N7UdCCP2WphePNc7Kwtc7SAQSLTfla64p1FzT4gQtvgNQXJDczRla7KO8DHGXNza5cwBjms18etra6dJzTEbdZTrTb39StfhtDMZOg+PRYPC2mo7KNBdx5BdXTAAAboF9G81x1ilXj5tPtKdz0BRtclcZXkaOL0jXSbKN06A3PwHNI8FoAbc85gBNCbvxuUjr6FV/qYGplOaQFVSwhRFp2KEE4TH1QLnQJBUSN0g76+qukSg7gpeSyg40nwScp0utCnVBTQnqBMabp5MhQlt1IE7HfNBqBVwDcDzSZlNCY11Rxz/ABTz/wCFMSq3FD4AeR+f8C6Yv+oS3TnK5gxyMe5NLuWii4pjGtfc+0JHpY/zqs5uOOy+Vkx+l5r+PqUt7ViWlJTX1Rus92PgeIhvmQPmsninaNtMCGmpmuCDDP8ALX4LMUmWptEN5+P5NED0VCr2spC3egm5hsuEC5uLLl8XxJ2JZls0btE38zurHZjA0mVHDFMIp1WGkHkta1mbVxLjawieq6xj4c7Zfxad26D8nc06j89m2DZuBJvIu4DRaHDvrmJuKYpNcXAOdmNhabADX3wtuhwWmXUzQcypSbT7oZHg1bBwL7nLU8RaTqbLpeGU2MY2m37o0IyuvcnJAi8rXpVxnNdzHBOyD8PUdVqVC46gkze+Ro0gAnSF2LT3FFrQAXus0c3RrroPkE6o0RLjDW+I8vDf5wfRRYa5NZ9rQwH7rP1Op/Zd6dPNJlf7NgYDL3mXHck6kq5gcNlAVPBMNR5qHT7vktVdEk2qJsqLuEtiyuykfUsqjmuI8BYZsFg0uAPFTwQBu7aPLfyXW46tKyamIcPZaTz2Eeaky3DSwIbTaGt03O5PMq9TqrGo1wdD5jceat0awV3tNNYOQ+vlHy6nYKk2rlvtvOylY4+0QI26Dn5qolfW7tuZ13H4nkOigotc+5JCiYTUfJEAWHktFogKorVwS4ASeamFNFplMdir2QTyhQ50iaCl2g5/klNWFnV8XDoH8CsB8oqbG0s7Lai4PVUsFi5HUWI6hXmOssjiNI03943Q+1580GtR4mA7I/wk6To7yKt1W7hZXgr04cJn3g8wdim8J4kWvNCsfGPZcfvt5+Y3UGtuDzskc1QV2+8XCO+6oiVzFXxFOWObOoI9dvih9UqJr7psefdoMO2qxhdnD6ZcW5KjmaxOfLdzZAssd+JJ1N13OJ4JFWrUdcGYHJroJ+PyWJiOyrXGWk3UvPtbbccRph/WmVPDWHQPHtDz5hSN7NOeMrXBzCZa4Xhajex/OStbBcBLB9kcpGx9k+YWPVr20yeH9gsrg4uJ+AW1V4A1zclRtv5otThvEoOSsMjuuh8jut04Vrh+asRDM2lymG4I3DMIaaj6Lmua6gDqXx42kkQ6QLyN1y/0jducVw+vh2UqFB1F9PORUzvdma6HtD8wyw0sMxq7dejVcOWHSQsLtd2UpY8YebClWD3NI9umWuDqPk52SejSnpG03K52exT8Vh6L6tI0c7W1X0y81Mua9Nhc4A+zDiCLEgXhX8ZU7x4pt0HteXJOxNbumBrbvd8zqVPw7B5G3u43J6qxGkWaNINEBPJQUx71UNc6FXfVSV68aKAYcm7iipm1WnWFS4hVaBZLWcG2FyqxwLn6qSrAxNcsdmbr8PI9FqYHHNqC1nbjcdRzCXG8KACxRRLXLPTTqKFBzjeMuv8A1fsrVRmYQLN6b/ssnD1y4ZQ6Afa/bkFsYZkWC3DMrGHpQFK56UNVbFVYC0yrYnEXgKWj5KvRZeSo8XjZOVmqDR70c0KvSwfhEyhFZ1LrqblaAeALrJfXE6qVtcblTa6a1KrIslqU5EFZTONU2feE+/5K7heIvq/6dMnrBA95sm4NKdFhpO6KTiOGbXYIdle27HbgrV/9FL71H+jP1P6K3R4XTYDlYAY11d7zdTaOe4bxGplLarYcLF33T1BT3Ysi0zy5QrppQWg7Oj0n9yqfGrTFvKyztvQbxDmEruInZq5utWd+I+8qjWdzKbTTrX8QzNcCRmMAD1uPco2ULLI4JS3XT0qVlqElWpEjUWV6gxp0SdynNw97KsnYnhrKjYeJ67jqCqVMVcOd6lP/ALx+q1Ggp6ijDYllVstM/MKniHhjjH3bAf1H9vmpTggHZm+F3MaHzG6ZIBmJ3JOsqTIZgsGcxe/U6dAtCVXFc5oLHARM+HL5WJM+iHkqokfVVd1QnRKWpWshUApblVMRXLjlapqjTufRSYWhCgZheHgXNyrhpgJ2iZUqIM/G07LAr4W66HEOlZ1ZiktQh4dhpeJ/l10NLhYuQS3WINh6FZ/CqMEfzddCAotpcbjvrbKmUuMbOEZSP5spH1XAAPMnmusqUg4Q4SFzPG8H3bh+F2hPP8Pn/Oau07UquNOgU+Ao3k6puGwe+qtNstC73iFQfVuhRE9PsgPvVD6AfMqb/wBoUT7Rc7zLf0W4hZNyzsN2eoU/ZpN9b/Oy0A2NEqEQIQhBSxeH8QI3InzB/SVjcdXSuC53jjJlG4lyFZ1yqr2kkRutMYKSZVvD4EWTRtLwnDkASt+noqOGpQrrVthKCnB6iBTwgsh6JUYTgVA9xsoRgmzckjlt5J5KdKkwHFJCSU1xVCOppsp7aqa9ioUNanF4CqPxGwukFQ8j7ioJ31lC56ZnPIpjqoGse8D5opXBRminCsOY9DPySGpOk+6PnCKs4FkH3LYWTgtVrLJIUWJwzajS14DmnUFSoRlxvFKDsK8SS6mdHHUdHHn/ACU5vEGEAg+u3vXWYjDtqNLXtDmnUFcpxDsZkJdhy6N2h0O9Js71v5pvTW9q1TFXKFRdLTDswI1BY4H1EITbWnoyEIRzCEIQCEIQCw+Jsn4oQrDUMllG5VilSSIWkWqbVMhCIUFEoQgnBTpQhABPJQhQJKSUIQRPQyuhCoYabT90e4KF+Hb+Ee4JUKiLuW/hHuCA0IQgVAQhQW8JqtZCFmVkIQhRAhCEAhCEH//Z"/>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637692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62877"/>
                                        </p:tgtEl>
                                        <p:attrNameLst>
                                          <p:attrName>style.visibility</p:attrName>
                                        </p:attrNameLst>
                                      </p:cBhvr>
                                      <p:to>
                                        <p:strVal val="visible"/>
                                      </p:to>
                                    </p:set>
                                    <p:anim calcmode="lin" valueType="num">
                                      <p:cBhvr additive="base">
                                        <p:cTn id="7" dur="500" fill="hold"/>
                                        <p:tgtEl>
                                          <p:spTgt spid="462877"/>
                                        </p:tgtEl>
                                        <p:attrNameLst>
                                          <p:attrName>ppt_x</p:attrName>
                                        </p:attrNameLst>
                                      </p:cBhvr>
                                      <p:tavLst>
                                        <p:tav tm="0">
                                          <p:val>
                                            <p:strVal val="0-#ppt_w/2"/>
                                          </p:val>
                                        </p:tav>
                                        <p:tav tm="100000">
                                          <p:val>
                                            <p:strVal val="#ppt_x"/>
                                          </p:val>
                                        </p:tav>
                                      </p:tavLst>
                                    </p:anim>
                                    <p:anim calcmode="lin" valueType="num">
                                      <p:cBhvr additive="base">
                                        <p:cTn id="8" dur="500" fill="hold"/>
                                        <p:tgtEl>
                                          <p:spTgt spid="46287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8674"/>
                                        </p:tgtEl>
                                        <p:attrNameLst>
                                          <p:attrName>style.visibility</p:attrName>
                                        </p:attrNameLst>
                                      </p:cBhvr>
                                      <p:to>
                                        <p:strVal val="visible"/>
                                      </p:to>
                                    </p:set>
                                    <p:anim calcmode="lin" valueType="num">
                                      <p:cBhvr additive="base">
                                        <p:cTn id="11" dur="500" fill="hold"/>
                                        <p:tgtEl>
                                          <p:spTgt spid="28674"/>
                                        </p:tgtEl>
                                        <p:attrNameLst>
                                          <p:attrName>ppt_x</p:attrName>
                                        </p:attrNameLst>
                                      </p:cBhvr>
                                      <p:tavLst>
                                        <p:tav tm="0">
                                          <p:val>
                                            <p:strVal val="0-#ppt_w/2"/>
                                          </p:val>
                                        </p:tav>
                                        <p:tav tm="100000">
                                          <p:val>
                                            <p:strVal val="#ppt_x"/>
                                          </p:val>
                                        </p:tav>
                                      </p:tavLst>
                                    </p:anim>
                                    <p:anim calcmode="lin" valueType="num">
                                      <p:cBhvr additive="base">
                                        <p:cTn id="12" dur="500" fill="hold"/>
                                        <p:tgtEl>
                                          <p:spTgt spid="2867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62877">
                                            <p:txEl>
                                              <p:pRg st="0" end="0"/>
                                            </p:txEl>
                                          </p:spTgt>
                                        </p:tgtEl>
                                        <p:attrNameLst>
                                          <p:attrName>style.visibility</p:attrName>
                                        </p:attrNameLst>
                                      </p:cBhvr>
                                      <p:to>
                                        <p:strVal val="visible"/>
                                      </p:to>
                                    </p:set>
                                    <p:anim calcmode="lin" valueType="num">
                                      <p:cBhvr additive="base">
                                        <p:cTn id="15" dur="500" fill="hold"/>
                                        <p:tgtEl>
                                          <p:spTgt spid="46287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6287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462877">
                                            <p:txEl>
                                              <p:pRg st="1" end="1"/>
                                            </p:txEl>
                                          </p:spTgt>
                                        </p:tgtEl>
                                        <p:attrNameLst>
                                          <p:attrName>style.visibility</p:attrName>
                                        </p:attrNameLst>
                                      </p:cBhvr>
                                      <p:to>
                                        <p:strVal val="visible"/>
                                      </p:to>
                                    </p:set>
                                    <p:anim calcmode="lin" valueType="num">
                                      <p:cBhvr additive="base">
                                        <p:cTn id="21" dur="500" fill="hold"/>
                                        <p:tgtEl>
                                          <p:spTgt spid="462877">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6287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7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a:grpSpLocks/>
          </p:cNvGrpSpPr>
          <p:nvPr/>
        </p:nvGrpSpPr>
        <p:grpSpPr bwMode="auto">
          <a:xfrm>
            <a:off x="0" y="2362200"/>
            <a:ext cx="2584450" cy="3155950"/>
            <a:chOff x="2065" y="1551"/>
            <a:chExt cx="1628" cy="1988"/>
          </a:xfrm>
        </p:grpSpPr>
        <p:sp>
          <p:nvSpPr>
            <p:cNvPr id="5127" name="Freeform 3"/>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8" name="Freeform 4"/>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9" name="Freeform 5"/>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0" name="Freeform 6"/>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1" name="Freeform 7"/>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2" name="Freeform 8"/>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3" name="Freeform 9"/>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4" name="Freeform 10"/>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5" name="Freeform 11"/>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6" name="Freeform 12"/>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7" name="Freeform 13"/>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8" name="Freeform 14"/>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9" name="Freeform 15"/>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0" name="Freeform 16"/>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1" name="Freeform 17"/>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2" name="Freeform 18"/>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3" name="Freeform 19"/>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97332" name="AutoShape 20"/>
          <p:cNvSpPr>
            <a:spLocks noChangeArrowheads="1"/>
          </p:cNvSpPr>
          <p:nvPr/>
        </p:nvSpPr>
        <p:spPr bwMode="auto">
          <a:xfrm>
            <a:off x="2362200" y="1905000"/>
            <a:ext cx="6477000" cy="1143000"/>
          </a:xfrm>
          <a:prstGeom prst="wedgeRectCallout">
            <a:avLst>
              <a:gd name="adj1" fmla="val -60565"/>
              <a:gd name="adj2" fmla="val 69861"/>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CA" altLang="en-US" i="0"/>
              <a:t>You spend 50hrs/week </a:t>
            </a:r>
            <a:br>
              <a:rPr lang="en-CA" altLang="en-US" i="0"/>
            </a:br>
            <a:r>
              <a:rPr lang="en-CA" altLang="en-US" i="0"/>
              <a:t>on your programming course.</a:t>
            </a:r>
            <a:endParaRPr lang="en-US" altLang="en-US" i="0"/>
          </a:p>
        </p:txBody>
      </p:sp>
      <p:sp>
        <p:nvSpPr>
          <p:cNvPr id="397333" name="AutoShape 21"/>
          <p:cNvSpPr>
            <a:spLocks noChangeArrowheads="1"/>
          </p:cNvSpPr>
          <p:nvPr/>
        </p:nvSpPr>
        <p:spPr bwMode="auto">
          <a:xfrm>
            <a:off x="2362200" y="3276600"/>
            <a:ext cx="6477000" cy="1066800"/>
          </a:xfrm>
          <a:prstGeom prst="wedgeRectCallout">
            <a:avLst>
              <a:gd name="adj1" fmla="val -61398"/>
              <a:gd name="adj2" fmla="val 2083"/>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CA" altLang="en-US" i="0"/>
              <a:t>People do work hard </a:t>
            </a:r>
            <a:br>
              <a:rPr lang="en-CA" altLang="en-US" i="0"/>
            </a:br>
            <a:r>
              <a:rPr lang="en-CA" altLang="en-US" i="0"/>
              <a:t>on my assignments.</a:t>
            </a:r>
            <a:endParaRPr lang="en-US" altLang="en-US" i="0"/>
          </a:p>
        </p:txBody>
      </p:sp>
      <p:sp>
        <p:nvSpPr>
          <p:cNvPr id="5125" name="Rectangle 23"/>
          <p:cNvSpPr>
            <a:spLocks noGrp="1" noChangeArrowheads="1"/>
          </p:cNvSpPr>
          <p:nvPr>
            <p:ph type="title"/>
          </p:nvPr>
        </p:nvSpPr>
        <p:spPr>
          <a:xfrm>
            <a:off x="685800" y="-76200"/>
            <a:ext cx="7772400" cy="1143000"/>
          </a:xfrm>
          <a:noFill/>
        </p:spPr>
        <p:txBody>
          <a:bodyPr/>
          <a:lstStyle/>
          <a:p>
            <a:pPr eaLnBrk="1" hangingPunct="1"/>
            <a:r>
              <a:rPr lang="en-US" altLang="en-US" b="1"/>
              <a:t>Study Now!</a:t>
            </a:r>
            <a:endParaRPr lang="en-CA" altLang="en-US" b="1"/>
          </a:p>
        </p:txBody>
      </p:sp>
      <p:sp>
        <p:nvSpPr>
          <p:cNvPr id="397337" name="AutoShape 25"/>
          <p:cNvSpPr>
            <a:spLocks noChangeArrowheads="1"/>
          </p:cNvSpPr>
          <p:nvPr/>
        </p:nvSpPr>
        <p:spPr bwMode="auto">
          <a:xfrm>
            <a:off x="2416175" y="4495800"/>
            <a:ext cx="6423025" cy="1600200"/>
          </a:xfrm>
          <a:prstGeom prst="wedgeRectCallout">
            <a:avLst>
              <a:gd name="adj1" fmla="val -65472"/>
              <a:gd name="adj2" fmla="val -78472"/>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CA" altLang="en-US" i="0" dirty="0"/>
              <a:t>But they don’t really </a:t>
            </a:r>
            <a:br>
              <a:rPr lang="en-CA" altLang="en-US" i="0" dirty="0"/>
            </a:br>
            <a:r>
              <a:rPr lang="en-CA" altLang="en-US" i="0" dirty="0"/>
              <a:t>study the material deeply</a:t>
            </a:r>
            <a:br>
              <a:rPr lang="en-CA" altLang="en-US" i="0" dirty="0"/>
            </a:br>
            <a:r>
              <a:rPr lang="en-CA" altLang="en-US" i="0" dirty="0"/>
              <a:t>until they fail the midterm.</a:t>
            </a:r>
            <a:endParaRPr lang="en-US" altLang="en-US" i="0" dirty="0"/>
          </a:p>
        </p:txBody>
      </p:sp>
    </p:spTree>
    <p:extLst>
      <p:ext uri="{BB962C8B-B14F-4D97-AF65-F5344CB8AC3E}">
        <p14:creationId xmlns:p14="http://schemas.microsoft.com/office/powerpoint/2010/main" val="2700133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397332"/>
                                        </p:tgtEl>
                                        <p:attrNameLst>
                                          <p:attrName>style.visibility</p:attrName>
                                        </p:attrNameLst>
                                      </p:cBhvr>
                                      <p:to>
                                        <p:strVal val="visible"/>
                                      </p:to>
                                    </p:set>
                                    <p:anim calcmode="lin" valueType="num">
                                      <p:cBhvr additive="base">
                                        <p:cTn id="7" dur="500" fill="hold"/>
                                        <p:tgtEl>
                                          <p:spTgt spid="397332"/>
                                        </p:tgtEl>
                                        <p:attrNameLst>
                                          <p:attrName>ppt_x</p:attrName>
                                        </p:attrNameLst>
                                      </p:cBhvr>
                                      <p:tavLst>
                                        <p:tav tm="0">
                                          <p:val>
                                            <p:strVal val="#ppt_x"/>
                                          </p:val>
                                        </p:tav>
                                        <p:tav tm="100000">
                                          <p:val>
                                            <p:strVal val="#ppt_x"/>
                                          </p:val>
                                        </p:tav>
                                      </p:tavLst>
                                    </p:anim>
                                    <p:anim calcmode="lin" valueType="num">
                                      <p:cBhvr additive="base">
                                        <p:cTn id="8" dur="500" fill="hold"/>
                                        <p:tgtEl>
                                          <p:spTgt spid="39733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7333"/>
                                        </p:tgtEl>
                                        <p:attrNameLst>
                                          <p:attrName>style.visibility</p:attrName>
                                        </p:attrNameLst>
                                      </p:cBhvr>
                                      <p:to>
                                        <p:strVal val="visible"/>
                                      </p:to>
                                    </p:set>
                                    <p:anim calcmode="lin" valueType="num">
                                      <p:cBhvr additive="base">
                                        <p:cTn id="13" dur="500" fill="hold"/>
                                        <p:tgtEl>
                                          <p:spTgt spid="397333"/>
                                        </p:tgtEl>
                                        <p:attrNameLst>
                                          <p:attrName>ppt_x</p:attrName>
                                        </p:attrNameLst>
                                      </p:cBhvr>
                                      <p:tavLst>
                                        <p:tav tm="0">
                                          <p:val>
                                            <p:strVal val="#ppt_x"/>
                                          </p:val>
                                        </p:tav>
                                        <p:tav tm="100000">
                                          <p:val>
                                            <p:strVal val="#ppt_x"/>
                                          </p:val>
                                        </p:tav>
                                      </p:tavLst>
                                    </p:anim>
                                    <p:anim calcmode="lin" valueType="num">
                                      <p:cBhvr additive="base">
                                        <p:cTn id="14" dur="500" fill="hold"/>
                                        <p:tgtEl>
                                          <p:spTgt spid="39733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7337"/>
                                        </p:tgtEl>
                                        <p:attrNameLst>
                                          <p:attrName>style.visibility</p:attrName>
                                        </p:attrNameLst>
                                      </p:cBhvr>
                                      <p:to>
                                        <p:strVal val="visible"/>
                                      </p:to>
                                    </p:set>
                                    <p:anim calcmode="lin" valueType="num">
                                      <p:cBhvr additive="base">
                                        <p:cTn id="19" dur="500" fill="hold"/>
                                        <p:tgtEl>
                                          <p:spTgt spid="397337"/>
                                        </p:tgtEl>
                                        <p:attrNameLst>
                                          <p:attrName>ppt_x</p:attrName>
                                        </p:attrNameLst>
                                      </p:cBhvr>
                                      <p:tavLst>
                                        <p:tav tm="0">
                                          <p:val>
                                            <p:strVal val="#ppt_x"/>
                                          </p:val>
                                        </p:tav>
                                        <p:tav tm="100000">
                                          <p:val>
                                            <p:strVal val="#ppt_x"/>
                                          </p:val>
                                        </p:tav>
                                      </p:tavLst>
                                    </p:anim>
                                    <p:anim calcmode="lin" valueType="num">
                                      <p:cBhvr additive="base">
                                        <p:cTn id="20" dur="500" fill="hold"/>
                                        <p:tgtEl>
                                          <p:spTgt spid="3973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32" grpId="0" animBg="1"/>
      <p:bldP spid="397333" grpId="0" animBg="1"/>
      <p:bldP spid="3973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CA" altLang="en-US"/>
              <a:t>Read Ahead</a:t>
            </a:r>
          </a:p>
        </p:txBody>
      </p:sp>
      <p:sp>
        <p:nvSpPr>
          <p:cNvPr id="14339" name="Rectangle 3"/>
          <p:cNvSpPr>
            <a:spLocks noGrp="1" noChangeArrowheads="1"/>
          </p:cNvSpPr>
          <p:nvPr>
            <p:ph type="body" idx="1"/>
          </p:nvPr>
        </p:nvSpPr>
        <p:spPr/>
        <p:txBody>
          <a:bodyPr/>
          <a:lstStyle/>
          <a:p>
            <a:pPr eaLnBrk="1" hangingPunct="1">
              <a:buFontTx/>
              <a:buNone/>
            </a:pPr>
            <a:r>
              <a:rPr lang="en-CA" altLang="en-US" dirty="0"/>
              <a:t>You are expected to read the lecture notes</a:t>
            </a:r>
            <a:r>
              <a:rPr lang="en-US" altLang="en-US" dirty="0"/>
              <a:t> </a:t>
            </a:r>
            <a:r>
              <a:rPr lang="en-CA" altLang="en-US" b="1" dirty="0"/>
              <a:t>before</a:t>
            </a:r>
            <a:r>
              <a:rPr lang="en-US" altLang="en-US" dirty="0"/>
              <a:t> t</a:t>
            </a:r>
            <a:r>
              <a:rPr lang="en-CA" altLang="en-US" dirty="0"/>
              <a:t>he lecture</a:t>
            </a:r>
            <a:r>
              <a:rPr lang="en-US" altLang="en-US" dirty="0"/>
              <a:t>.</a:t>
            </a:r>
          </a:p>
          <a:p>
            <a:pPr eaLnBrk="1" hangingPunct="1">
              <a:buFontTx/>
              <a:buNone/>
            </a:pPr>
            <a:r>
              <a:rPr lang="en-CA" altLang="en-US" dirty="0"/>
              <a:t>This will facilitate more productive discussion</a:t>
            </a:r>
            <a:r>
              <a:rPr lang="en-US" altLang="en-US" dirty="0"/>
              <a:t> </a:t>
            </a:r>
            <a:r>
              <a:rPr lang="en-CA" altLang="en-US" dirty="0"/>
              <a:t>during</a:t>
            </a:r>
            <a:r>
              <a:rPr lang="en-US" altLang="en-US" dirty="0"/>
              <a:t> </a:t>
            </a:r>
            <a:r>
              <a:rPr lang="en-CA" altLang="en-US" dirty="0"/>
              <a:t>class.</a:t>
            </a:r>
          </a:p>
        </p:txBody>
      </p:sp>
      <p:pic>
        <p:nvPicPr>
          <p:cNvPr id="14340" name="Picture 4" descr="j01538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886200"/>
            <a:ext cx="27162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7" name="Text Box 5"/>
          <p:cNvSpPr txBox="1">
            <a:spLocks noChangeArrowheads="1"/>
          </p:cNvSpPr>
          <p:nvPr/>
        </p:nvSpPr>
        <p:spPr bwMode="auto">
          <a:xfrm>
            <a:off x="500063" y="4648200"/>
            <a:ext cx="23193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en-US" altLang="en-US" i="0"/>
              <a:t>Like in an </a:t>
            </a:r>
            <a:br>
              <a:rPr lang="en-US" altLang="en-US" i="0"/>
            </a:br>
            <a:r>
              <a:rPr lang="en-US" altLang="en-US" i="0"/>
              <a:t>English class</a:t>
            </a:r>
          </a:p>
        </p:txBody>
      </p:sp>
      <p:sp>
        <p:nvSpPr>
          <p:cNvPr id="105480" name="Text Box 8"/>
          <p:cNvSpPr txBox="1">
            <a:spLocks noChangeArrowheads="1"/>
          </p:cNvSpPr>
          <p:nvPr/>
        </p:nvSpPr>
        <p:spPr bwMode="auto">
          <a:xfrm>
            <a:off x="6183313" y="4267200"/>
            <a:ext cx="2274887"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en-US" altLang="en-US" i="0"/>
              <a:t>Also please </a:t>
            </a:r>
            <a:br>
              <a:rPr lang="en-US" altLang="en-US" i="0"/>
            </a:br>
            <a:r>
              <a:rPr lang="en-US" altLang="en-US" i="0"/>
              <a:t>proof read</a:t>
            </a:r>
            <a:br>
              <a:rPr lang="en-US" altLang="en-US" i="0"/>
            </a:br>
            <a:r>
              <a:rPr lang="en-US" altLang="en-US" i="0"/>
              <a:t>assignments </a:t>
            </a:r>
            <a:br>
              <a:rPr lang="en-US" altLang="en-US" i="0"/>
            </a:br>
            <a:r>
              <a:rPr lang="en-US" altLang="en-US" i="0"/>
              <a:t>&amp; tests.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5477"/>
                                        </p:tgtEl>
                                        <p:attrNameLst>
                                          <p:attrName>style.visibility</p:attrName>
                                        </p:attrNameLst>
                                      </p:cBhvr>
                                      <p:to>
                                        <p:strVal val="visible"/>
                                      </p:to>
                                    </p:set>
                                    <p:anim calcmode="lin" valueType="num">
                                      <p:cBhvr additive="base">
                                        <p:cTn id="7" dur="500" fill="hold"/>
                                        <p:tgtEl>
                                          <p:spTgt spid="105477"/>
                                        </p:tgtEl>
                                        <p:attrNameLst>
                                          <p:attrName>ppt_x</p:attrName>
                                        </p:attrNameLst>
                                      </p:cBhvr>
                                      <p:tavLst>
                                        <p:tav tm="0">
                                          <p:val>
                                            <p:strVal val="0-#ppt_w/2"/>
                                          </p:val>
                                        </p:tav>
                                        <p:tav tm="100000">
                                          <p:val>
                                            <p:strVal val="#ppt_x"/>
                                          </p:val>
                                        </p:tav>
                                      </p:tavLst>
                                    </p:anim>
                                    <p:anim calcmode="lin" valueType="num">
                                      <p:cBhvr additive="base">
                                        <p:cTn id="8" dur="500" fill="hold"/>
                                        <p:tgtEl>
                                          <p:spTgt spid="10547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5480"/>
                                        </p:tgtEl>
                                        <p:attrNameLst>
                                          <p:attrName>style.visibility</p:attrName>
                                        </p:attrNameLst>
                                      </p:cBhvr>
                                      <p:to>
                                        <p:strVal val="visible"/>
                                      </p:to>
                                    </p:set>
                                    <p:anim calcmode="lin" valueType="num">
                                      <p:cBhvr additive="base">
                                        <p:cTn id="13" dur="500" fill="hold"/>
                                        <p:tgtEl>
                                          <p:spTgt spid="105480"/>
                                        </p:tgtEl>
                                        <p:attrNameLst>
                                          <p:attrName>ppt_x</p:attrName>
                                        </p:attrNameLst>
                                      </p:cBhvr>
                                      <p:tavLst>
                                        <p:tav tm="0">
                                          <p:val>
                                            <p:strVal val="1+#ppt_w/2"/>
                                          </p:val>
                                        </p:tav>
                                        <p:tav tm="100000">
                                          <p:val>
                                            <p:strVal val="#ppt_x"/>
                                          </p:val>
                                        </p:tav>
                                      </p:tavLst>
                                    </p:anim>
                                    <p:anim calcmode="lin" valueType="num">
                                      <p:cBhvr additive="base">
                                        <p:cTn id="14" dur="500" fill="hold"/>
                                        <p:tgtEl>
                                          <p:spTgt spid="1054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p:bldP spid="10548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CA" altLang="en-US"/>
              <a:t>Explaining</a:t>
            </a:r>
          </a:p>
        </p:txBody>
      </p:sp>
      <p:sp>
        <p:nvSpPr>
          <p:cNvPr id="15363" name="Rectangle 3"/>
          <p:cNvSpPr>
            <a:spLocks noGrp="1" noChangeArrowheads="1"/>
          </p:cNvSpPr>
          <p:nvPr>
            <p:ph type="body" sz="half" idx="1"/>
          </p:nvPr>
        </p:nvSpPr>
        <p:spPr>
          <a:xfrm>
            <a:off x="457200" y="1981200"/>
            <a:ext cx="4114800" cy="4114800"/>
          </a:xfrm>
        </p:spPr>
        <p:txBody>
          <a:bodyPr/>
          <a:lstStyle/>
          <a:p>
            <a:pPr eaLnBrk="1" hangingPunct="1"/>
            <a:r>
              <a:rPr lang="en-CA" altLang="en-US"/>
              <a:t>We are going to test you on your</a:t>
            </a:r>
            <a:r>
              <a:rPr lang="en-US" altLang="en-US"/>
              <a:t> </a:t>
            </a:r>
            <a:r>
              <a:rPr lang="en-CA" altLang="en-US"/>
              <a:t>ability to explain the material. </a:t>
            </a:r>
            <a:endParaRPr lang="en-US" altLang="en-US"/>
          </a:p>
          <a:p>
            <a:pPr eaLnBrk="1" hangingPunct="1"/>
            <a:r>
              <a:rPr lang="en-CA" altLang="en-US"/>
              <a:t>Hence, the best way of studying is to explain the material over and over again out loud to</a:t>
            </a:r>
            <a:r>
              <a:rPr lang="en-US" altLang="en-US"/>
              <a:t> </a:t>
            </a:r>
            <a:r>
              <a:rPr lang="en-CA" altLang="en-US"/>
              <a:t>yourself, to each other, and to your stuffed bear.</a:t>
            </a:r>
          </a:p>
          <a:p>
            <a:pPr eaLnBrk="1" hangingPunct="1"/>
            <a:endParaRPr lang="en-CA" altLang="en-US"/>
          </a:p>
        </p:txBody>
      </p:sp>
      <p:pic>
        <p:nvPicPr>
          <p:cNvPr id="15364" name="Picture 3" descr="christPoo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825" y="2514600"/>
            <a:ext cx="3889375"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685800" y="609600"/>
            <a:ext cx="7772400" cy="1143000"/>
          </a:xfrm>
        </p:spPr>
        <p:txBody>
          <a:bodyPr/>
          <a:lstStyle/>
          <a:p>
            <a:pPr eaLnBrk="1" hangingPunct="1"/>
            <a:r>
              <a:rPr lang="en-US" altLang="en-US"/>
              <a:t>Day </a:t>
            </a:r>
            <a:r>
              <a:rPr lang="en-CA" altLang="en-US"/>
              <a:t>Dream</a:t>
            </a:r>
          </a:p>
        </p:txBody>
      </p:sp>
      <p:sp>
        <p:nvSpPr>
          <p:cNvPr id="16387" name="Rectangle 3"/>
          <p:cNvSpPr>
            <a:spLocks noGrp="1" noChangeArrowheads="1"/>
          </p:cNvSpPr>
          <p:nvPr>
            <p:ph type="subTitle" idx="1"/>
          </p:nvPr>
        </p:nvSpPr>
        <p:spPr>
          <a:xfrm>
            <a:off x="381000" y="1905000"/>
            <a:ext cx="4572000" cy="1752600"/>
          </a:xfrm>
        </p:spPr>
        <p:txBody>
          <a:bodyPr/>
          <a:lstStyle/>
          <a:p>
            <a:pPr eaLnBrk="1" hangingPunct="1"/>
            <a:r>
              <a:rPr lang="en-CA" altLang="en-US"/>
              <a:t>Mathematics is not all linear thinking. </a:t>
            </a:r>
            <a:endParaRPr lang="en-US" altLang="en-US"/>
          </a:p>
          <a:p>
            <a:pPr eaLnBrk="1" hangingPunct="1"/>
            <a:r>
              <a:rPr lang="en-US" altLang="en-US"/>
              <a:t> Allow</a:t>
            </a:r>
            <a:r>
              <a:rPr lang="en-CA" altLang="en-US"/>
              <a:t> the essence of the</a:t>
            </a:r>
            <a:r>
              <a:rPr lang="en-US" altLang="en-US"/>
              <a:t> m</a:t>
            </a:r>
            <a:r>
              <a:rPr lang="en-CA" altLang="en-US"/>
              <a:t>aterial</a:t>
            </a:r>
            <a:r>
              <a:rPr lang="en-US" altLang="en-US"/>
              <a:t> </a:t>
            </a:r>
            <a:r>
              <a:rPr lang="en-CA" altLang="en-US"/>
              <a:t>to seep</a:t>
            </a:r>
            <a:r>
              <a:rPr lang="en-US" altLang="en-US"/>
              <a:t> </a:t>
            </a:r>
            <a:r>
              <a:rPr lang="en-CA" altLang="en-US"/>
              <a:t>into your subconscious</a:t>
            </a:r>
            <a:endParaRPr lang="en-US" altLang="en-US"/>
          </a:p>
          <a:p>
            <a:pPr eaLnBrk="1" hangingPunct="1"/>
            <a:r>
              <a:rPr lang="en-US" altLang="en-US"/>
              <a:t> Pursue ideas that </a:t>
            </a:r>
            <a:r>
              <a:rPr lang="en-CA" altLang="en-US"/>
              <a:t>percolate up</a:t>
            </a:r>
            <a:r>
              <a:rPr lang="en-US" altLang="en-US"/>
              <a:t> and </a:t>
            </a:r>
            <a:r>
              <a:rPr lang="en-CA" altLang="en-US"/>
              <a:t>flashes of inspiration</a:t>
            </a:r>
            <a:r>
              <a:rPr lang="en-US" altLang="en-US"/>
              <a:t> that appear.</a:t>
            </a:r>
            <a:endParaRPr lang="en-CA" altLang="en-US"/>
          </a:p>
        </p:txBody>
      </p:sp>
      <p:sp>
        <p:nvSpPr>
          <p:cNvPr id="16388" name="Rectangle 4"/>
          <p:cNvSpPr>
            <a:spLocks noChangeArrowheads="1"/>
          </p:cNvSpPr>
          <p:nvPr/>
        </p:nvSpPr>
        <p:spPr bwMode="auto">
          <a:xfrm>
            <a:off x="1935163" y="152400"/>
            <a:ext cx="5568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en-US" altLang="en-US" i="0"/>
              <a:t>W</a:t>
            </a:r>
            <a:r>
              <a:rPr lang="en-CA" altLang="en-US" i="0"/>
              <a:t>hile going along with your day</a:t>
            </a:r>
          </a:p>
        </p:txBody>
      </p:sp>
      <p:pic>
        <p:nvPicPr>
          <p:cNvPr id="16389" name="Picture 6" descr="solitu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600" y="1752600"/>
            <a:ext cx="4013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5" name="Rectangle 5"/>
          <p:cNvSpPr>
            <a:spLocks noChangeArrowheads="1"/>
          </p:cNvSpPr>
          <p:nvPr/>
        </p:nvSpPr>
        <p:spPr bwMode="auto">
          <a:xfrm>
            <a:off x="-876299" y="2482850"/>
            <a:ext cx="8153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mn-cs"/>
              </a:rPr>
              <a:t>I have complained for years.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mn-cs"/>
              </a:rPr>
              <a:t>Being</a:t>
            </a:r>
            <a:r>
              <a:rPr kumimoji="0" lang="en-US" altLang="en-US" sz="2800" b="0" i="0" u="none" strike="noStrike" kern="1200" cap="none" spc="0" normalizeH="0" noProof="0" dirty="0">
                <a:ln>
                  <a:noFill/>
                </a:ln>
                <a:solidFill>
                  <a:srgbClr val="FFFFFF"/>
                </a:solidFill>
                <a:effectLst/>
                <a:uLnTx/>
                <a:uFillTx/>
                <a:latin typeface="Times New Roman" pitchFamily="18" charset="0"/>
                <a:ea typeface="+mn-ea"/>
                <a:cs typeface="+mn-cs"/>
              </a:rPr>
              <a:t> too mechanical.</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2800" baseline="0" dirty="0">
                <a:solidFill>
                  <a:srgbClr val="FFFFFF"/>
                </a:solidFill>
              </a:rPr>
              <a:t>Not</a:t>
            </a:r>
            <a:r>
              <a:rPr lang="en-US" altLang="en-US" sz="2800" dirty="0">
                <a:solidFill>
                  <a:srgbClr val="FFFFFF"/>
                </a:solidFill>
              </a:rPr>
              <a:t> enough understanding.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mn-cs"/>
              </a:rPr>
              <a:t>I believe I have made it better.</a:t>
            </a:r>
          </a:p>
        </p:txBody>
      </p:sp>
      <p:grpSp>
        <p:nvGrpSpPr>
          <p:cNvPr id="14" name="Group 2"/>
          <p:cNvGrpSpPr>
            <a:grpSpLocks/>
          </p:cNvGrpSpPr>
          <p:nvPr/>
        </p:nvGrpSpPr>
        <p:grpSpPr bwMode="auto">
          <a:xfrm>
            <a:off x="6655747" y="2394069"/>
            <a:ext cx="1453175" cy="2318746"/>
            <a:chOff x="2065" y="1551"/>
            <a:chExt cx="1628" cy="1988"/>
          </a:xfrm>
        </p:grpSpPr>
        <p:sp>
          <p:nvSpPr>
            <p:cNvPr id="15" name="Freeform 3"/>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6" name="Freeform 4"/>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7" name="Freeform 5"/>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8" name="Freeform 6"/>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9" name="Freeform 7"/>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0" name="Freeform 8"/>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1" name="Freeform 9"/>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2" name="Freeform 10"/>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3" name="Freeform 11"/>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4" name="Freeform 12"/>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5" name="Freeform 13"/>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6" name="Freeform 14"/>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7" name="Freeform 15"/>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8" name="Freeform 16"/>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9" name="Freeform 17"/>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30" name="Freeform 18"/>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31" name="Freeform 19"/>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sp>
        <p:nvSpPr>
          <p:cNvPr id="32" name="Rectangle 2">
            <a:extLst>
              <a:ext uri="{FF2B5EF4-FFF2-40B4-BE49-F238E27FC236}">
                <a16:creationId xmlns:a16="http://schemas.microsoft.com/office/drawing/2014/main" id="{B3F44B5B-E4AE-4638-9CB2-E69452D73ABF}"/>
              </a:ext>
            </a:extLst>
          </p:cNvPr>
          <p:cNvSpPr txBox="1">
            <a:spLocks noChangeArrowheads="1"/>
          </p:cNvSpPr>
          <p:nvPr/>
        </p:nvSpPr>
        <p:spPr bwMode="auto">
          <a:xfrm>
            <a:off x="-149060" y="-637114"/>
            <a:ext cx="7772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lvl="0">
              <a:defRPr/>
            </a:pPr>
            <a:r>
              <a:rPr lang="en-US" b="1" dirty="0"/>
              <a:t>Math 1090: Logic for Computer Science</a:t>
            </a:r>
            <a:endParaRPr kumimoji="0" lang="en-US" sz="4400" b="0" i="0" u="none" strike="noStrike" kern="0" cap="none" spc="0" normalizeH="0" baseline="0" noProof="0" dirty="0">
              <a:ln>
                <a:noFill/>
              </a:ln>
              <a:solidFill>
                <a:srgbClr val="FFFF00"/>
              </a:solidFill>
              <a:effectLst/>
              <a:uLnTx/>
              <a:uFillTx/>
              <a:latin typeface="Times New Roman"/>
              <a:ea typeface="+mj-ea"/>
              <a:cs typeface="+mj-cs"/>
            </a:endParaRPr>
          </a:p>
        </p:txBody>
      </p:sp>
    </p:spTree>
    <p:extLst>
      <p:ext uri="{BB962C8B-B14F-4D97-AF65-F5344CB8AC3E}">
        <p14:creationId xmlns:p14="http://schemas.microsoft.com/office/powerpoint/2010/main" val="71596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1365">
                                            <p:txEl>
                                              <p:pRg st="0" end="0"/>
                                            </p:txEl>
                                          </p:spTgt>
                                        </p:tgtEl>
                                        <p:attrNameLst>
                                          <p:attrName>style.visibility</p:attrName>
                                        </p:attrNameLst>
                                      </p:cBhvr>
                                      <p:to>
                                        <p:strVal val="visible"/>
                                      </p:to>
                                    </p:set>
                                    <p:anim calcmode="lin" valueType="num">
                                      <p:cBhvr additive="base">
                                        <p:cTn id="7" dur="500" fill="hold"/>
                                        <p:tgtEl>
                                          <p:spTgt spid="27136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136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71365">
                                            <p:txEl>
                                              <p:pRg st="1" end="1"/>
                                            </p:txEl>
                                          </p:spTgt>
                                        </p:tgtEl>
                                        <p:attrNameLst>
                                          <p:attrName>style.visibility</p:attrName>
                                        </p:attrNameLst>
                                      </p:cBhvr>
                                      <p:to>
                                        <p:strVal val="visible"/>
                                      </p:to>
                                    </p:set>
                                    <p:anim calcmode="lin" valueType="num">
                                      <p:cBhvr additive="base">
                                        <p:cTn id="21" dur="500" fill="hold"/>
                                        <p:tgtEl>
                                          <p:spTgt spid="27136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7136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1365">
                                            <p:txEl>
                                              <p:pRg st="2" end="2"/>
                                            </p:txEl>
                                          </p:spTgt>
                                        </p:tgtEl>
                                        <p:attrNameLst>
                                          <p:attrName>style.visibility</p:attrName>
                                        </p:attrNameLst>
                                      </p:cBhvr>
                                      <p:to>
                                        <p:strVal val="visible"/>
                                      </p:to>
                                    </p:set>
                                    <p:anim calcmode="lin" valueType="num">
                                      <p:cBhvr additive="base">
                                        <p:cTn id="27" dur="500" fill="hold"/>
                                        <p:tgtEl>
                                          <p:spTgt spid="271365">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136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71365">
                                            <p:txEl>
                                              <p:pRg st="3" end="3"/>
                                            </p:txEl>
                                          </p:spTgt>
                                        </p:tgtEl>
                                        <p:attrNameLst>
                                          <p:attrName>style.visibility</p:attrName>
                                        </p:attrNameLst>
                                      </p:cBhvr>
                                      <p:to>
                                        <p:strVal val="visible"/>
                                      </p:to>
                                    </p:set>
                                    <p:anim calcmode="lin" valueType="num">
                                      <p:cBhvr additive="base">
                                        <p:cTn id="33" dur="500" fill="hold"/>
                                        <p:tgtEl>
                                          <p:spTgt spid="271365">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136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ery important sign or stamp Royalty Free Vector Image">
            <a:extLst>
              <a:ext uri="{FF2B5EF4-FFF2-40B4-BE49-F238E27FC236}">
                <a16:creationId xmlns:a16="http://schemas.microsoft.com/office/drawing/2014/main" id="{EE1C3A36-816B-40F9-89A8-E941DEBF02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7" b="33838"/>
          <a:stretch/>
        </p:blipFill>
        <p:spPr bwMode="auto">
          <a:xfrm>
            <a:off x="1733768" y="762000"/>
            <a:ext cx="5810032" cy="20129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87E0B77-A312-4B0B-B18B-BF3EE771236B}"/>
              </a:ext>
            </a:extLst>
          </p:cNvPr>
          <p:cNvSpPr/>
          <p:nvPr/>
        </p:nvSpPr>
        <p:spPr>
          <a:xfrm>
            <a:off x="1361430" y="3196167"/>
            <a:ext cx="6324600" cy="1815882"/>
          </a:xfrm>
          <a:prstGeom prst="rect">
            <a:avLst/>
          </a:prstGeom>
        </p:spPr>
        <p:txBody>
          <a:bodyPr wrap="square">
            <a:spAutoFit/>
          </a:bodyPr>
          <a:lstStyle/>
          <a:p>
            <a:pPr algn="ctr"/>
            <a:r>
              <a:rPr lang="en-US" sz="2800" dirty="0"/>
              <a:t>I do believe that the material</a:t>
            </a:r>
          </a:p>
          <a:p>
            <a:pPr algn="ctr"/>
            <a:r>
              <a:rPr lang="en-US" sz="2800" dirty="0"/>
              <a:t>if you could really get it</a:t>
            </a:r>
          </a:p>
          <a:p>
            <a:pPr algn="ctr"/>
            <a:r>
              <a:rPr lang="en-US" sz="2800" dirty="0"/>
              <a:t>can help your math/cs studies</a:t>
            </a:r>
          </a:p>
          <a:p>
            <a:pPr algn="ctr"/>
            <a:r>
              <a:rPr lang="en-US" sz="2800" dirty="0"/>
              <a:t>immensely!</a:t>
            </a:r>
          </a:p>
        </p:txBody>
      </p:sp>
    </p:spTree>
    <p:extLst>
      <p:ext uri="{BB962C8B-B14F-4D97-AF65-F5344CB8AC3E}">
        <p14:creationId xmlns:p14="http://schemas.microsoft.com/office/powerpoint/2010/main" val="13384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 calcmode="lin" valueType="num">
                                      <p:cBhvr additive="base">
                                        <p:cTn id="1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additive="base">
                                        <p:cTn id="2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BB51E-5AAA-4266-860D-98E2EC094E21}"/>
              </a:ext>
            </a:extLst>
          </p:cNvPr>
          <p:cNvSpPr txBox="1"/>
          <p:nvPr/>
        </p:nvSpPr>
        <p:spPr>
          <a:xfrm>
            <a:off x="381000" y="-23446"/>
            <a:ext cx="8382000" cy="646330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j-lt"/>
              </a:rPr>
              <a:t>Its a tough course, some will understand it better Jeffs way, some will understand it better Georges way. I believe that each teacher should introduce their key differences at the first lecture, for people who may want to switch early on. People may not be aware of the differences between jeff and </a:t>
            </a:r>
            <a:r>
              <a:rPr kumimoji="0" lang="en-US" altLang="en-US" sz="1800" b="0" i="0" u="none" strike="noStrike" cap="none" normalizeH="0" baseline="0" dirty="0" err="1">
                <a:ln>
                  <a:noFill/>
                </a:ln>
                <a:solidFill>
                  <a:schemeClr val="tx1"/>
                </a:solidFill>
                <a:effectLst/>
                <a:latin typeface="+mj-lt"/>
              </a:rPr>
              <a:t>george</a:t>
            </a:r>
            <a:r>
              <a:rPr kumimoji="0" lang="en-US" altLang="en-US" sz="1800" b="0" i="0" u="none" strike="noStrike" cap="none" normalizeH="0" baseline="0" dirty="0">
                <a:ln>
                  <a:noFill/>
                </a:ln>
                <a:solidFill>
                  <a:schemeClr val="tx1"/>
                </a:solidFill>
                <a:effectLst/>
                <a:latin typeface="+mj-lt"/>
              </a:rPr>
              <a:t>.</a:t>
            </a:r>
            <a:br>
              <a:rPr kumimoji="0" lang="en-US" altLang="en-US" sz="1800" b="0" i="0" u="none" strike="noStrike" cap="none" normalizeH="0" baseline="0" dirty="0">
                <a:ln>
                  <a:noFill/>
                </a:ln>
                <a:solidFill>
                  <a:schemeClr val="tx1"/>
                </a:solidFill>
                <a:effectLst/>
                <a:latin typeface="+mj-lt"/>
              </a:rPr>
            </a:br>
            <a:r>
              <a:rPr kumimoji="0" lang="en-US" altLang="en-US" sz="1800" b="0" i="0" u="none" strike="noStrike" cap="none" normalizeH="0" baseline="0" dirty="0">
                <a:ln>
                  <a:noFill/>
                </a:ln>
                <a:solidFill>
                  <a:schemeClr val="tx1"/>
                </a:solidFill>
                <a:effectLst/>
                <a:latin typeface="+mj-lt"/>
              </a:rPr>
              <a:t>Its important to have different approaches at the same topic.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dirty="0">
                <a:ln>
                  <a:noFill/>
                </a:ln>
                <a:solidFill>
                  <a:srgbClr val="808080"/>
                </a:solidFill>
                <a:effectLst/>
                <a:latin typeface="+mj-lt"/>
              </a:rPr>
              <a:t> </a:t>
            </a:r>
            <a:endParaRPr kumimoji="0" lang="en-US" altLang="en-US" sz="1800" b="0" i="0" u="none" strike="noStrike" cap="none" normalizeH="0" baseline="0" dirty="0">
              <a:ln>
                <a:noFill/>
              </a:ln>
              <a:solidFill>
                <a:schemeClr val="tx1"/>
              </a:solidFill>
              <a:effectLst/>
              <a:latin typeface="+mj-lt"/>
            </a:endParaRPr>
          </a:p>
          <a:p>
            <a:pPr algn="l"/>
            <a:r>
              <a:rPr lang="en-US" sz="1800" b="0" i="0" dirty="0">
                <a:effectLst/>
                <a:latin typeface="+mj-lt"/>
              </a:rPr>
              <a:t>The way it gets the gears in my head turning. The course material is interesting in and of itself. Math 1019 kind of set me up for failure and made me fear 1090, but honestly I was blessed with the professor I got. He sort of opened my third eye and allowed me to love discrete mathematics! This experience has truly made me believe that a professor has a SIGNIFICANT impact on my attitude towards the class and how I approach it!</a:t>
            </a:r>
          </a:p>
          <a:p>
            <a:pPr algn="l"/>
            <a:endParaRPr lang="en-US" sz="1800" dirty="0">
              <a:latin typeface="+mj-lt"/>
            </a:endParaRPr>
          </a:p>
          <a:p>
            <a:pPr algn="l"/>
            <a:r>
              <a:rPr lang="en-US" sz="1800" b="0" i="0" dirty="0">
                <a:effectLst/>
                <a:latin typeface="+mj-lt"/>
              </a:rPr>
              <a:t>I believe this course could make use to people of all areas of science. It opens your mind to ideas not regularly explored by most and although can be confusing, confusion in this context is just a symptom of exploring mentally.</a:t>
            </a:r>
            <a:br>
              <a:rPr lang="en-US" sz="1800" dirty="0">
                <a:latin typeface="+mj-lt"/>
              </a:rPr>
            </a:br>
            <a:r>
              <a:rPr lang="en-US" sz="1800" b="0" i="0" dirty="0">
                <a:effectLst/>
                <a:latin typeface="+mj-lt"/>
              </a:rPr>
              <a:t>I really do think this course but ESPECIALLY jeff, changed the way </a:t>
            </a:r>
            <a:r>
              <a:rPr lang="en-US" sz="1800" b="0" i="0" dirty="0" err="1">
                <a:effectLst/>
                <a:latin typeface="+mj-lt"/>
              </a:rPr>
              <a:t>i</a:t>
            </a:r>
            <a:r>
              <a:rPr lang="en-US" sz="1800" b="0" i="0" dirty="0">
                <a:effectLst/>
                <a:latin typeface="+mj-lt"/>
              </a:rPr>
              <a:t> look at things in computer science and also regular day life.</a:t>
            </a:r>
          </a:p>
          <a:p>
            <a:pPr algn="l"/>
            <a:endParaRPr lang="en-US" sz="1800" dirty="0">
              <a:latin typeface="+mj-lt"/>
            </a:endParaRPr>
          </a:p>
          <a:p>
            <a:pPr algn="l"/>
            <a:r>
              <a:rPr lang="en-US" sz="1800" b="0" i="0" dirty="0">
                <a:effectLst/>
                <a:latin typeface="+mj-lt"/>
              </a:rPr>
              <a:t>The course material was straightforward and if you put effort, you can understand the topics well.</a:t>
            </a:r>
          </a:p>
          <a:p>
            <a:pPr algn="l"/>
            <a:endParaRPr lang="en-US" sz="1800" dirty="0">
              <a:latin typeface="+mj-lt"/>
            </a:endParaRPr>
          </a:p>
          <a:p>
            <a:pPr algn="l"/>
            <a:r>
              <a:rPr lang="en-US" sz="1800" b="0" i="0" dirty="0">
                <a:effectLst/>
                <a:latin typeface="+mj-lt"/>
              </a:rPr>
              <a:t>It helped me learn how to think logically from a math perspective and use it in real life.</a:t>
            </a:r>
          </a:p>
          <a:p>
            <a:pPr algn="l"/>
            <a:endParaRPr lang="en-US" sz="1800" dirty="0">
              <a:latin typeface="+mj-lt"/>
            </a:endParaRPr>
          </a:p>
        </p:txBody>
      </p:sp>
    </p:spTree>
    <p:extLst>
      <p:ext uri="{BB962C8B-B14F-4D97-AF65-F5344CB8AC3E}">
        <p14:creationId xmlns:p14="http://schemas.microsoft.com/office/powerpoint/2010/main" val="978313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BB51E-5AAA-4266-860D-98E2EC094E21}"/>
              </a:ext>
            </a:extLst>
          </p:cNvPr>
          <p:cNvSpPr txBox="1"/>
          <p:nvPr/>
        </p:nvSpPr>
        <p:spPr>
          <a:xfrm>
            <a:off x="381000" y="-23446"/>
            <a:ext cx="8382000" cy="7017306"/>
          </a:xfrm>
          <a:prstGeom prst="rect">
            <a:avLst/>
          </a:prstGeom>
          <a:noFill/>
        </p:spPr>
        <p:txBody>
          <a:bodyPr wrap="square">
            <a:spAutoFit/>
          </a:bodyPr>
          <a:lstStyle/>
          <a:p>
            <a:pPr algn="l"/>
            <a:r>
              <a:rPr lang="en-US" sz="1800" b="0" i="0" dirty="0">
                <a:effectLst/>
                <a:latin typeface="+mj-lt"/>
              </a:rPr>
              <a:t>The course took two approaches (informal and formal) to tackling the same core concept. This helps break down the essence of the more formal component.</a:t>
            </a:r>
          </a:p>
          <a:p>
            <a:pPr algn="l"/>
            <a:endParaRPr lang="en-US" sz="1800" b="0" i="0" dirty="0">
              <a:effectLst/>
              <a:latin typeface="+mj-lt"/>
            </a:endParaRPr>
          </a:p>
          <a:p>
            <a:pPr algn="l"/>
            <a:r>
              <a:rPr lang="en-US" sz="1800" b="0" i="0" dirty="0">
                <a:effectLst/>
                <a:latin typeface="+mj-lt"/>
              </a:rPr>
              <a:t>Informal proofs were a great concept but I think their execution needed some adjustment. A lot of people struggled with capturing the big idea of what "the game" is meant to do, and how exactly it proves anything. In absence of these big ideas the game lost its intended effect and became much more like a mechanical "write this, then this, then that, QED“</a:t>
            </a:r>
          </a:p>
          <a:p>
            <a:pPr algn="l"/>
            <a:endParaRPr lang="en-US" sz="1800" dirty="0">
              <a:latin typeface="+mj-lt"/>
            </a:endParaRPr>
          </a:p>
          <a:p>
            <a:pPr algn="l"/>
            <a:r>
              <a:rPr lang="en-US" sz="1800" b="0" i="0" dirty="0">
                <a:effectLst/>
                <a:latin typeface="+mj-lt"/>
              </a:rPr>
              <a:t>and not our understanding of </a:t>
            </a:r>
            <a:r>
              <a:rPr lang="en-US" sz="1800" b="0" i="0" dirty="0" err="1">
                <a:effectLst/>
                <a:latin typeface="+mj-lt"/>
              </a:rPr>
              <a:t>Jeffrenese</a:t>
            </a:r>
            <a:r>
              <a:rPr lang="en-US" sz="1800" b="0" i="0" dirty="0">
                <a:effectLst/>
                <a:latin typeface="+mj-lt"/>
              </a:rPr>
              <a:t>.</a:t>
            </a:r>
            <a:endParaRPr lang="en-US" sz="1800" dirty="0">
              <a:latin typeface="+mj-lt"/>
            </a:endParaRPr>
          </a:p>
          <a:p>
            <a:pPr algn="l"/>
            <a:endParaRPr lang="en-US" sz="1800" dirty="0">
              <a:latin typeface="+mj-lt"/>
            </a:endParaRPr>
          </a:p>
          <a:p>
            <a:pPr algn="l"/>
            <a:r>
              <a:rPr lang="en-US" sz="1800" b="0" i="0" dirty="0">
                <a:effectLst/>
                <a:latin typeface="+mj-lt"/>
              </a:rPr>
              <a:t>The professor. Please god, don't give him tenure.</a:t>
            </a:r>
          </a:p>
          <a:p>
            <a:pPr algn="l"/>
            <a:endParaRPr lang="en-US" sz="1800" dirty="0">
              <a:latin typeface="+mj-lt"/>
            </a:endParaRPr>
          </a:p>
          <a:p>
            <a:pPr algn="l"/>
            <a:r>
              <a:rPr lang="en-US" sz="1800" b="0" i="0" dirty="0">
                <a:effectLst/>
                <a:latin typeface="+mj-lt"/>
              </a:rPr>
              <a:t>make a textbook for this course or section. </a:t>
            </a:r>
            <a:r>
              <a:rPr lang="en-US" sz="1800" b="0" i="0" dirty="0" err="1">
                <a:effectLst/>
                <a:latin typeface="+mj-lt"/>
              </a:rPr>
              <a:t>Powerpoint</a:t>
            </a:r>
            <a:r>
              <a:rPr lang="en-US" sz="1800" b="0" i="0" dirty="0">
                <a:effectLst/>
                <a:latin typeface="+mj-lt"/>
              </a:rPr>
              <a:t> slides only not enough</a:t>
            </a:r>
          </a:p>
          <a:p>
            <a:pPr algn="l"/>
            <a:endParaRPr lang="en-US" sz="1800" dirty="0">
              <a:latin typeface="+mj-lt"/>
            </a:endParaRPr>
          </a:p>
          <a:p>
            <a:pPr algn="l"/>
            <a:r>
              <a:rPr lang="en-US" sz="1800" b="0" i="0" dirty="0">
                <a:effectLst/>
                <a:latin typeface="+mj-lt"/>
              </a:rPr>
              <a:t>Shorter tests that don't take most students more than 4 hours to finish. In general, the students spent more than 8 hours or even pushing 10-14 hours to finish the test</a:t>
            </a:r>
          </a:p>
          <a:p>
            <a:pPr algn="l"/>
            <a:endParaRPr lang="en-US" sz="1800" dirty="0">
              <a:latin typeface="+mj-lt"/>
            </a:endParaRPr>
          </a:p>
          <a:p>
            <a:pPr algn="l"/>
            <a:r>
              <a:rPr lang="en-US" sz="1800" b="0" i="0" dirty="0">
                <a:effectLst/>
                <a:latin typeface="+mj-lt"/>
              </a:rPr>
              <a:t>Professor Edmonds is an incredible professor. I believe that he genuinely cares about his students and works really hard to make the course not only enjoyable for students but also a great learning opportunity. I love the way that he teaches, as a visual learner I feel like I actually understood the material way better than I had before. I definitely believe Professor Edmonds should be the main professor for this course. The way that he does proofs completely changed my view of proofs all together. I genuinely enjoy doing it way more than I previously had.</a:t>
            </a:r>
            <a:endParaRPr lang="en-US" sz="1800" dirty="0">
              <a:latin typeface="+mj-lt"/>
            </a:endParaRPr>
          </a:p>
        </p:txBody>
      </p:sp>
    </p:spTree>
    <p:extLst>
      <p:ext uri="{BB962C8B-B14F-4D97-AF65-F5344CB8AC3E}">
        <p14:creationId xmlns:p14="http://schemas.microsoft.com/office/powerpoint/2010/main" val="2318854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BB51E-5AAA-4266-860D-98E2EC094E21}"/>
              </a:ext>
            </a:extLst>
          </p:cNvPr>
          <p:cNvSpPr txBox="1"/>
          <p:nvPr/>
        </p:nvSpPr>
        <p:spPr>
          <a:xfrm>
            <a:off x="381000" y="144482"/>
            <a:ext cx="8382000" cy="3970318"/>
          </a:xfrm>
          <a:prstGeom prst="rect">
            <a:avLst/>
          </a:prstGeom>
          <a:noFill/>
        </p:spPr>
        <p:txBody>
          <a:bodyPr wrap="square">
            <a:spAutoFit/>
          </a:bodyPr>
          <a:lstStyle/>
          <a:p>
            <a:pPr algn="l"/>
            <a:r>
              <a:rPr lang="en-US" sz="1800" b="0" i="0" dirty="0">
                <a:effectLst/>
                <a:latin typeface="+mj-lt"/>
              </a:rPr>
              <a:t>I believed that the informal proofs helped me understand the material better. Personally, I still had a bit of difficulty understanding the formal proofs, but the professor's teaching style felt a bit more practical and I did not feel as if I needed to blindly memorize the material.</a:t>
            </a:r>
          </a:p>
          <a:p>
            <a:pPr algn="l"/>
            <a:endParaRPr lang="en-US" sz="1800" dirty="0">
              <a:latin typeface="+mj-lt"/>
            </a:endParaRPr>
          </a:p>
          <a:p>
            <a:pPr algn="l"/>
            <a:r>
              <a:rPr lang="en-US" sz="1800" b="0" i="0" dirty="0">
                <a:effectLst/>
                <a:latin typeface="+mj-lt"/>
              </a:rPr>
              <a:t>Jeff gets me thinking of hundreds of different ways to solve one simple problem. He started with the basics and showed us from simple problems, how to solve harder problems! The way he set up his tests guided my thought process and always managed to light up the little light bulb in my head. He talks with confidence and clarity that never fails to grab my attention. You can tell he cares about us. Not only because he says so, but because of his actions. He is constantly emailing us, interacting with us, talking about what we're doing well / wrong. He was been incredibly funny since day one and has always made me WANT to attend the lecture. I regret with my whole heart that I took 2001 with George instead of Jeff</a:t>
            </a:r>
            <a:endParaRPr lang="en-US" sz="1800" dirty="0">
              <a:latin typeface="+mj-lt"/>
            </a:endParaRPr>
          </a:p>
        </p:txBody>
      </p:sp>
    </p:spTree>
    <p:extLst>
      <p:ext uri="{BB962C8B-B14F-4D97-AF65-F5344CB8AC3E}">
        <p14:creationId xmlns:p14="http://schemas.microsoft.com/office/powerpoint/2010/main" val="4245700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90CF8-2D5D-479B-8AC2-ED1438FD04BA}"/>
              </a:ext>
            </a:extLst>
          </p:cNvPr>
          <p:cNvPicPr>
            <a:picLocks noChangeAspect="1"/>
          </p:cNvPicPr>
          <p:nvPr/>
        </p:nvPicPr>
        <p:blipFill>
          <a:blip r:embed="rId2"/>
          <a:stretch>
            <a:fillRect/>
          </a:stretch>
        </p:blipFill>
        <p:spPr>
          <a:xfrm>
            <a:off x="108402" y="866140"/>
            <a:ext cx="8927196" cy="4267200"/>
          </a:xfrm>
          <a:prstGeom prst="rect">
            <a:avLst/>
          </a:prstGeom>
        </p:spPr>
      </p:pic>
      <p:sp>
        <p:nvSpPr>
          <p:cNvPr id="3" name="Rectangle 9">
            <a:extLst>
              <a:ext uri="{FF2B5EF4-FFF2-40B4-BE49-F238E27FC236}">
                <a16:creationId xmlns:a16="http://schemas.microsoft.com/office/drawing/2014/main" id="{A1B32E51-96FA-47FB-83CF-496075FDE6BF}"/>
              </a:ext>
            </a:extLst>
          </p:cNvPr>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Oval 3">
            <a:extLst>
              <a:ext uri="{FF2B5EF4-FFF2-40B4-BE49-F238E27FC236}">
                <a16:creationId xmlns:a16="http://schemas.microsoft.com/office/drawing/2014/main" id="{1FDDFEF9-3892-4B94-8E1B-038457B70369}"/>
              </a:ext>
            </a:extLst>
          </p:cNvPr>
          <p:cNvSpPr/>
          <p:nvPr/>
        </p:nvSpPr>
        <p:spPr bwMode="auto">
          <a:xfrm>
            <a:off x="1371600" y="1323340"/>
            <a:ext cx="4343400" cy="4148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dirty="0">
              <a:ln>
                <a:noFill/>
              </a:ln>
              <a:solidFill>
                <a:schemeClr val="tx1"/>
              </a:solidFill>
              <a:effectLst/>
              <a:latin typeface="Times New Roman" pitchFamily="18" charset="0"/>
            </a:endParaRPr>
          </a:p>
        </p:txBody>
      </p:sp>
      <p:pic>
        <p:nvPicPr>
          <p:cNvPr id="10" name="Picture 8" descr="Zoom Gallery View - Zoom Blog">
            <a:extLst>
              <a:ext uri="{FF2B5EF4-FFF2-40B4-BE49-F238E27FC236}">
                <a16:creationId xmlns:a16="http://schemas.microsoft.com/office/drawing/2014/main" id="{D3B6E982-4B51-4CBA-A522-5FB382CE89F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4363" y="2316480"/>
            <a:ext cx="7863837" cy="39319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603A59E-A6CD-4EC2-A294-FF0705C80746}"/>
              </a:ext>
            </a:extLst>
          </p:cNvPr>
          <p:cNvSpPr/>
          <p:nvPr/>
        </p:nvSpPr>
        <p:spPr>
          <a:xfrm>
            <a:off x="558613" y="399233"/>
            <a:ext cx="6993261" cy="523220"/>
          </a:xfrm>
          <a:prstGeom prst="rect">
            <a:avLst/>
          </a:prstGeom>
        </p:spPr>
        <p:txBody>
          <a:bodyPr wrap="none">
            <a:spAutoFit/>
          </a:bodyPr>
          <a:lstStyle/>
          <a:p>
            <a:r>
              <a:rPr lang="en-CA" altLang="en-US" sz="2800" i="0" dirty="0"/>
              <a:t>https://www.eecs.yorku.ca/~jeff/courses/1090</a:t>
            </a:r>
            <a:endParaRPr lang="en-CA" sz="2800" dirty="0"/>
          </a:p>
        </p:txBody>
      </p:sp>
    </p:spTree>
    <p:extLst>
      <p:ext uri="{BB962C8B-B14F-4D97-AF65-F5344CB8AC3E}">
        <p14:creationId xmlns:p14="http://schemas.microsoft.com/office/powerpoint/2010/main" val="280918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dd00786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304800"/>
            <a:ext cx="1484312" cy="148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304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altLang="en-US" i="0" kern="0" dirty="0"/>
              <a:t>Thinking Abstractly</a:t>
            </a:r>
            <a:endParaRPr lang="en-CA" altLang="en-US" i="0" kern="0" dirty="0"/>
          </a:p>
        </p:txBody>
      </p:sp>
      <p:sp>
        <p:nvSpPr>
          <p:cNvPr id="10" name="Text Box 3"/>
          <p:cNvSpPr txBox="1">
            <a:spLocks noChangeArrowheads="1"/>
          </p:cNvSpPr>
          <p:nvPr/>
        </p:nvSpPr>
        <p:spPr bwMode="auto">
          <a:xfrm>
            <a:off x="1778000" y="4800600"/>
            <a:ext cx="3594100"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5400" b="1" i="0" dirty="0">
                <a:solidFill>
                  <a:schemeClr val="hlink"/>
                </a:solidFill>
              </a:rPr>
              <a:t>Devastated </a:t>
            </a:r>
            <a:br>
              <a:rPr lang="en-US" altLang="en-US" sz="5400" b="1" i="0" dirty="0">
                <a:solidFill>
                  <a:schemeClr val="hlink"/>
                </a:solidFill>
              </a:rPr>
            </a:br>
            <a:r>
              <a:rPr lang="en-US" altLang="en-US" sz="2800" i="0" dirty="0"/>
              <a:t>by the midterm</a:t>
            </a:r>
          </a:p>
        </p:txBody>
      </p:sp>
      <p:sp>
        <p:nvSpPr>
          <p:cNvPr id="12" name="Text Box 4"/>
          <p:cNvSpPr txBox="1">
            <a:spLocks noChangeArrowheads="1"/>
          </p:cNvSpPr>
          <p:nvPr/>
        </p:nvSpPr>
        <p:spPr bwMode="auto">
          <a:xfrm>
            <a:off x="1714500" y="6262687"/>
            <a:ext cx="4073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800" i="0"/>
              <a:t>Change your thinking now.</a:t>
            </a:r>
          </a:p>
        </p:txBody>
      </p:sp>
      <p:sp>
        <p:nvSpPr>
          <p:cNvPr id="13" name="Rectangle 5"/>
          <p:cNvSpPr>
            <a:spLocks noChangeArrowheads="1"/>
          </p:cNvSpPr>
          <p:nvPr/>
        </p:nvSpPr>
        <p:spPr bwMode="auto">
          <a:xfrm>
            <a:off x="-304800" y="248285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800" i="0" dirty="0"/>
              <a:t>This course requires completely changing </a:t>
            </a:r>
            <a:br>
              <a:rPr lang="en-US" altLang="en-US" sz="2800" i="0" dirty="0"/>
            </a:br>
            <a:r>
              <a:rPr lang="en-US" altLang="en-US" sz="2800" i="0" dirty="0"/>
              <a:t>the way you think.</a:t>
            </a:r>
          </a:p>
        </p:txBody>
      </p:sp>
      <p:sp>
        <p:nvSpPr>
          <p:cNvPr id="14" name="Rectangle 6"/>
          <p:cNvSpPr>
            <a:spLocks noChangeArrowheads="1"/>
          </p:cNvSpPr>
          <p:nvPr/>
        </p:nvSpPr>
        <p:spPr bwMode="auto">
          <a:xfrm>
            <a:off x="1139825" y="3810000"/>
            <a:ext cx="52625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800" i="0"/>
              <a:t>Though I keep warning people, </a:t>
            </a:r>
          </a:p>
          <a:p>
            <a:pPr algn="ctr" eaLnBrk="1" hangingPunct="1">
              <a:spcBef>
                <a:spcPct val="0"/>
              </a:spcBef>
              <a:buFontTx/>
              <a:buNone/>
            </a:pPr>
            <a:r>
              <a:rPr lang="en-US" altLang="en-US" sz="2800" i="0"/>
              <a:t>they tend not to get it until they are</a:t>
            </a:r>
            <a:r>
              <a:rPr lang="en-US" altLang="en-US" sz="2800" b="1" i="0"/>
              <a:t> </a:t>
            </a:r>
          </a:p>
        </p:txBody>
      </p:sp>
      <p:pic>
        <p:nvPicPr>
          <p:cNvPr id="17410" name="Picture 2" descr="Image result for abstract thinking"/>
          <p:cNvPicPr>
            <a:picLocks noChangeAspect="1" noChangeArrowheads="1"/>
          </p:cNvPicPr>
          <p:nvPr/>
        </p:nvPicPr>
        <p:blipFill rotWithShape="1">
          <a:blip r:embed="rId4">
            <a:extLst>
              <a:ext uri="{28A0092B-C50C-407E-A947-70E740481C1C}">
                <a14:useLocalDpi xmlns:a14="http://schemas.microsoft.com/office/drawing/2010/main" val="0"/>
              </a:ext>
            </a:extLst>
          </a:blip>
          <a:srcRect b="6708"/>
          <a:stretch/>
        </p:blipFill>
        <p:spPr bwMode="auto">
          <a:xfrm>
            <a:off x="7094290" y="2206831"/>
            <a:ext cx="1724025" cy="172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4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10"/>
                                        </p:tgtEl>
                                        <p:attrNameLst>
                                          <p:attrName>style.visibility</p:attrName>
                                        </p:attrNameLst>
                                      </p:cBhvr>
                                      <p:to>
                                        <p:strVal val="visible"/>
                                      </p:to>
                                    </p:set>
                                    <p:anim calcmode="lin" valueType="num">
                                      <p:cBhvr additive="base">
                                        <p:cTn id="11" dur="500" fill="hold"/>
                                        <p:tgtEl>
                                          <p:spTgt spid="17410"/>
                                        </p:tgtEl>
                                        <p:attrNameLst>
                                          <p:attrName>ppt_x</p:attrName>
                                        </p:attrNameLst>
                                      </p:cBhvr>
                                      <p:tavLst>
                                        <p:tav tm="0">
                                          <p:val>
                                            <p:strVal val="#ppt_x"/>
                                          </p:val>
                                        </p:tav>
                                        <p:tav tm="100000">
                                          <p:val>
                                            <p:strVal val="#ppt_x"/>
                                          </p:val>
                                        </p:tav>
                                      </p:tavLst>
                                    </p:anim>
                                    <p:anim calcmode="lin" valueType="num">
                                      <p:cBhvr additive="base">
                                        <p:cTn id="12"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dd00786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304800"/>
            <a:ext cx="1484312" cy="148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304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altLang="en-US" i="0" kern="0" dirty="0"/>
              <a:t>Thinking Abstractly</a:t>
            </a:r>
            <a:endParaRPr lang="en-CA" altLang="en-US" i="0" kern="0" dirty="0"/>
          </a:p>
        </p:txBody>
      </p:sp>
      <p:pic>
        <p:nvPicPr>
          <p:cNvPr id="9"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4038600"/>
            <a:ext cx="266400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p:cNvSpPr>
            <a:spLocks noGrp="1"/>
          </p:cNvSpPr>
          <p:nvPr>
            <p:ph idx="1"/>
          </p:nvPr>
        </p:nvSpPr>
        <p:spPr>
          <a:xfrm>
            <a:off x="685800" y="1524000"/>
            <a:ext cx="7772400" cy="4114800"/>
          </a:xfrm>
        </p:spPr>
        <p:txBody>
          <a:bodyPr/>
          <a:lstStyle/>
          <a:p>
            <a:pPr marL="0" indent="0"/>
            <a:r>
              <a:rPr lang="en-US" altLang="en-US" sz="2800" dirty="0">
                <a:solidFill>
                  <a:srgbClr val="FFFFFF"/>
                </a:solidFill>
              </a:rPr>
              <a:t>The psychological profiling of a successful person is mostly the ability to shift levels of abstraction, from low level to high level.</a:t>
            </a:r>
          </a:p>
          <a:p>
            <a:pPr marL="457200" indent="-457200">
              <a:buFont typeface="Arial" pitchFamily="34" charset="0"/>
              <a:buChar char="•"/>
            </a:pPr>
            <a:r>
              <a:rPr lang="en-US" altLang="en-US" sz="2800" dirty="0">
                <a:solidFill>
                  <a:srgbClr val="FFFFFF"/>
                </a:solidFill>
              </a:rPr>
              <a:t>To understand the detailed workings.</a:t>
            </a:r>
          </a:p>
          <a:p>
            <a:pPr marL="457200" indent="-457200">
              <a:buFont typeface="Arial" pitchFamily="34" charset="0"/>
              <a:buChar char="•"/>
            </a:pPr>
            <a:r>
              <a:rPr lang="en-US" altLang="en-US" sz="2800" dirty="0">
                <a:solidFill>
                  <a:srgbClr val="FFFFFF"/>
                </a:solidFill>
              </a:rPr>
              <a:t>To understand the big picture. </a:t>
            </a:r>
            <a:br>
              <a:rPr lang="en-US" altLang="en-US" sz="2800" dirty="0">
                <a:solidFill>
                  <a:srgbClr val="FFFFFF"/>
                </a:solidFill>
              </a:rPr>
            </a:br>
            <a:endParaRPr lang="en-US" altLang="en-US" sz="2400" dirty="0">
              <a:solidFill>
                <a:srgbClr val="FFFFFF"/>
              </a:solidFill>
            </a:endParaRPr>
          </a:p>
        </p:txBody>
      </p:sp>
      <p:sp>
        <p:nvSpPr>
          <p:cNvPr id="15" name="Rectangle 14"/>
          <p:cNvSpPr>
            <a:spLocks noChangeArrowheads="1"/>
          </p:cNvSpPr>
          <p:nvPr/>
        </p:nvSpPr>
        <p:spPr bwMode="auto">
          <a:xfrm>
            <a:off x="7010400" y="3424535"/>
            <a:ext cx="4114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3200">
                <a:solidFill>
                  <a:schemeClr val="tx1"/>
                </a:solidFill>
                <a:latin typeface="Comic Sans MS" pitchFamily="66" charset="0"/>
              </a:defRPr>
            </a:lvl1pPr>
            <a:lvl2pPr marL="742950" indent="-285750" eaLnBrk="0" hangingPunct="0">
              <a:spcBef>
                <a:spcPct val="20000"/>
              </a:spcBef>
              <a:buChar char="•"/>
              <a:defRPr sz="3200">
                <a:solidFill>
                  <a:schemeClr val="tx1"/>
                </a:solidFill>
                <a:latin typeface="Arial" charset="0"/>
              </a:defRPr>
            </a:lvl2pPr>
            <a:lvl3pPr marL="1143000" indent="-228600" eaLnBrk="0" hangingPunct="0">
              <a:spcBef>
                <a:spcPct val="20000"/>
              </a:spcBef>
              <a:buChar char="–"/>
              <a:defRPr sz="2800">
                <a:solidFill>
                  <a:schemeClr val="tx1"/>
                </a:solidFill>
                <a:latin typeface="Arial" charset="0"/>
              </a:defRPr>
            </a:lvl3pPr>
            <a:lvl4pPr marL="1600200" indent="-228600" eaLnBrk="0" hangingPunct="0">
              <a:spcBef>
                <a:spcPct val="20000"/>
              </a:spcBef>
              <a:buChar char="•"/>
              <a:defRPr sz="2400">
                <a:solidFill>
                  <a:schemeClr val="tx1"/>
                </a:solidFill>
                <a:latin typeface="Arial" charset="0"/>
              </a:defRPr>
            </a:lvl4pPr>
            <a:lvl5pPr marL="2057400" indent="-228600" eaLnBrk="0" hangingPunct="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spcBef>
                <a:spcPct val="0"/>
              </a:spcBef>
            </a:pPr>
            <a:r>
              <a:rPr lang="en-CA" altLang="en-US" sz="2400" dirty="0">
                <a:latin typeface="Times New Roman" pitchFamily="18" charset="0"/>
              </a:rPr>
              <a:t>Donald </a:t>
            </a:r>
            <a:r>
              <a:rPr lang="en-CA" altLang="en-US" sz="2400" dirty="0" err="1">
                <a:latin typeface="Times New Roman" pitchFamily="18" charset="0"/>
              </a:rPr>
              <a:t>Kunth</a:t>
            </a:r>
            <a:endParaRPr lang="en-CA" altLang="en-US" sz="2400" dirty="0">
              <a:latin typeface="Times New Roman" pitchFamily="18" charset="0"/>
            </a:endParaRPr>
          </a:p>
        </p:txBody>
      </p:sp>
      <p:pic>
        <p:nvPicPr>
          <p:cNvPr id="16" name="Picture 8" descr="https://resources.inbenta.com/finger%20me%20A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038600"/>
            <a:ext cx="3889912" cy="17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7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 calcmode="lin" valueType="num">
                                      <p:cBhvr additive="base">
                                        <p:cTn id="17"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5" grpId="0" uiExpan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dd00786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5200" y="304800"/>
            <a:ext cx="1484312" cy="148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304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altLang="en-US" i="0" kern="0" dirty="0"/>
              <a:t>Thinking Abstractly</a:t>
            </a:r>
            <a:endParaRPr lang="en-CA" altLang="en-US" i="0" kern="0" dirty="0"/>
          </a:p>
        </p:txBody>
      </p:sp>
      <p:sp>
        <p:nvSpPr>
          <p:cNvPr id="4" name="Content Placeholder 2"/>
          <p:cNvSpPr>
            <a:spLocks noGrp="1"/>
          </p:cNvSpPr>
          <p:nvPr>
            <p:ph idx="1"/>
          </p:nvPr>
        </p:nvSpPr>
        <p:spPr>
          <a:xfrm>
            <a:off x="685800" y="1524000"/>
            <a:ext cx="7772400" cy="4114800"/>
          </a:xfrm>
        </p:spPr>
        <p:txBody>
          <a:bodyPr/>
          <a:lstStyle/>
          <a:p>
            <a:pPr marL="0" indent="0"/>
            <a:r>
              <a:rPr lang="en-US" altLang="en-US" sz="2800" dirty="0">
                <a:solidFill>
                  <a:srgbClr val="FFFFFF"/>
                </a:solidFill>
              </a:rPr>
              <a:t>The psychological profiling of a successful person is mostly the ability to shift levels of abstraction, from low level to high level.</a:t>
            </a:r>
          </a:p>
          <a:p>
            <a:pPr marL="457200" indent="-457200">
              <a:buFont typeface="Arial" pitchFamily="34" charset="0"/>
              <a:buChar char="•"/>
            </a:pPr>
            <a:r>
              <a:rPr lang="en-US" altLang="en-US" sz="2800" dirty="0">
                <a:solidFill>
                  <a:srgbClr val="FFFFFF"/>
                </a:solidFill>
              </a:rPr>
              <a:t>To understand the detailed workings.</a:t>
            </a:r>
          </a:p>
          <a:p>
            <a:pPr marL="457200" indent="-457200">
              <a:buFont typeface="Arial" pitchFamily="34" charset="0"/>
              <a:buChar char="•"/>
            </a:pPr>
            <a:r>
              <a:rPr lang="en-US" altLang="en-US" sz="2800" dirty="0">
                <a:solidFill>
                  <a:srgbClr val="FFFFFF"/>
                </a:solidFill>
              </a:rPr>
              <a:t>To understand the big picture. </a:t>
            </a:r>
          </a:p>
          <a:p>
            <a:pPr marL="457200" indent="-457200">
              <a:buFont typeface="Arial" pitchFamily="34" charset="0"/>
              <a:buChar char="•"/>
            </a:pPr>
            <a:r>
              <a:rPr lang="en-US" altLang="en-US" sz="2800" dirty="0">
                <a:solidFill>
                  <a:srgbClr val="FFFFFF"/>
                </a:solidFill>
              </a:rPr>
              <a:t>To understand complex things</a:t>
            </a:r>
            <a:br>
              <a:rPr lang="en-US" altLang="en-US" sz="2800" dirty="0">
                <a:solidFill>
                  <a:srgbClr val="FFFFFF"/>
                </a:solidFill>
              </a:rPr>
            </a:br>
            <a:r>
              <a:rPr lang="en-US" altLang="en-US" sz="2800" dirty="0">
                <a:solidFill>
                  <a:srgbClr val="FFFFFF"/>
                </a:solidFill>
              </a:rPr>
              <a:t>      in simple ways.</a:t>
            </a:r>
            <a:br>
              <a:rPr lang="en-US" altLang="en-US" sz="2800" dirty="0">
                <a:solidFill>
                  <a:srgbClr val="FFFFFF"/>
                </a:solidFill>
              </a:rPr>
            </a:br>
            <a:endParaRPr lang="en-US" altLang="en-US" sz="2400" dirty="0">
              <a:solidFill>
                <a:srgbClr val="FFFFFF"/>
              </a:solidFill>
            </a:endParaRPr>
          </a:p>
        </p:txBody>
      </p:sp>
      <p:sp>
        <p:nvSpPr>
          <p:cNvPr id="5" name="Rectangle 4"/>
          <p:cNvSpPr>
            <a:spLocks noChangeArrowheads="1"/>
          </p:cNvSpPr>
          <p:nvPr/>
        </p:nvSpPr>
        <p:spPr bwMode="auto">
          <a:xfrm>
            <a:off x="7010400" y="3424535"/>
            <a:ext cx="4114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3200">
                <a:solidFill>
                  <a:schemeClr val="tx1"/>
                </a:solidFill>
                <a:latin typeface="Comic Sans MS" pitchFamily="66" charset="0"/>
              </a:defRPr>
            </a:lvl1pPr>
            <a:lvl2pPr marL="742950" indent="-285750" eaLnBrk="0" hangingPunct="0">
              <a:spcBef>
                <a:spcPct val="20000"/>
              </a:spcBef>
              <a:buChar char="•"/>
              <a:defRPr sz="3200">
                <a:solidFill>
                  <a:schemeClr val="tx1"/>
                </a:solidFill>
                <a:latin typeface="Arial" charset="0"/>
              </a:defRPr>
            </a:lvl2pPr>
            <a:lvl3pPr marL="1143000" indent="-228600" eaLnBrk="0" hangingPunct="0">
              <a:spcBef>
                <a:spcPct val="20000"/>
              </a:spcBef>
              <a:buChar char="–"/>
              <a:defRPr sz="2800">
                <a:solidFill>
                  <a:schemeClr val="tx1"/>
                </a:solidFill>
                <a:latin typeface="Arial" charset="0"/>
              </a:defRPr>
            </a:lvl3pPr>
            <a:lvl4pPr marL="1600200" indent="-228600" eaLnBrk="0" hangingPunct="0">
              <a:spcBef>
                <a:spcPct val="20000"/>
              </a:spcBef>
              <a:buChar char="•"/>
              <a:defRPr sz="2400">
                <a:solidFill>
                  <a:schemeClr val="tx1"/>
                </a:solidFill>
                <a:latin typeface="Arial" charset="0"/>
              </a:defRPr>
            </a:lvl4pPr>
            <a:lvl5pPr marL="2057400" indent="-228600" eaLnBrk="0" hangingPunct="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spcBef>
                <a:spcPct val="0"/>
              </a:spcBef>
            </a:pPr>
            <a:r>
              <a:rPr lang="en-CA" altLang="en-US" sz="2400" dirty="0">
                <a:latin typeface="Times New Roman" pitchFamily="18" charset="0"/>
              </a:rPr>
              <a:t>Donald </a:t>
            </a:r>
            <a:r>
              <a:rPr lang="en-CA" altLang="en-US" sz="2400" dirty="0" err="1">
                <a:latin typeface="Times New Roman" pitchFamily="18" charset="0"/>
              </a:rPr>
              <a:t>Kunth</a:t>
            </a:r>
            <a:endParaRPr lang="en-CA" altLang="en-US" sz="2400" dirty="0">
              <a:latin typeface="Times New Roman" pitchFamily="18" charset="0"/>
            </a:endParaRPr>
          </a:p>
        </p:txBody>
      </p:sp>
      <p:grpSp>
        <p:nvGrpSpPr>
          <p:cNvPr id="6" name="Group 3"/>
          <p:cNvGrpSpPr>
            <a:grpSpLocks/>
          </p:cNvGrpSpPr>
          <p:nvPr/>
        </p:nvGrpSpPr>
        <p:grpSpPr bwMode="auto">
          <a:xfrm>
            <a:off x="3124200" y="4962799"/>
            <a:ext cx="3276600" cy="1742801"/>
            <a:chOff x="288" y="1344"/>
            <a:chExt cx="5184" cy="2784"/>
          </a:xfrm>
        </p:grpSpPr>
        <p:sp>
          <p:nvSpPr>
            <p:cNvPr id="9" name="AutoShape 4"/>
            <p:cNvSpPr>
              <a:spLocks noChangeArrowheads="1"/>
            </p:cNvSpPr>
            <p:nvPr/>
          </p:nvSpPr>
          <p:spPr bwMode="auto">
            <a:xfrm>
              <a:off x="3792" y="1679"/>
              <a:ext cx="1680" cy="2016"/>
            </a:xfrm>
            <a:prstGeom prst="smileyFace">
              <a:avLst>
                <a:gd name="adj" fmla="val 2361"/>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defRPr/>
              </a:pPr>
              <a:endParaRPr lang="en-US" altLang="en-US" sz="3000">
                <a:solidFill>
                  <a:srgbClr val="FFFFFF"/>
                </a:solidFill>
                <a:cs typeface="+mn-cs"/>
              </a:endParaRPr>
            </a:p>
          </p:txBody>
        </p:sp>
        <p:pic>
          <p:nvPicPr>
            <p:cNvPr id="10" name="Mona_Lisa.jpg">
              <a:hlinkClick r:id="" action="ppaction://media"/>
            </p:cNvPr>
            <p:cNvPicPr preferRelativeResize="0">
              <a:picLocks noRot="1" noChangeArrowheads="1"/>
            </p:cNvPicPr>
            <p:nvPr>
              <a:videoFile r:link="rId1"/>
            </p:nvPr>
          </p:nvPicPr>
          <p:blipFill>
            <a:blip r:embed="rId5">
              <a:lum bright="-6000" contrast="-12000"/>
              <a:extLst>
                <a:ext uri="{28A0092B-C50C-407E-A947-70E740481C1C}">
                  <a14:useLocalDpi xmlns:a14="http://schemas.microsoft.com/office/drawing/2010/main" val="0"/>
                </a:ext>
              </a:extLst>
            </a:blip>
            <a:srcRect l="24989" r="21024" b="53616"/>
            <a:stretch>
              <a:fillRect/>
            </a:stretch>
          </p:blipFill>
          <p:spPr bwMode="auto">
            <a:xfrm>
              <a:off x="288" y="1344"/>
              <a:ext cx="1920"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2575" y="1839"/>
              <a:ext cx="987" cy="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defRPr/>
              </a:pPr>
              <a:r>
                <a:rPr lang="en-US" altLang="en-US" sz="6000" b="1" i="0" dirty="0">
                  <a:solidFill>
                    <a:srgbClr val="FFFF00"/>
                  </a:solidFill>
                  <a:cs typeface="+mn-cs"/>
                </a:rPr>
                <a:t>=</a:t>
              </a:r>
              <a:endParaRPr lang="en-US" altLang="en-US" sz="6000" b="1" i="0" dirty="0">
                <a:solidFill>
                  <a:srgbClr val="FFFFFF"/>
                </a:solidFill>
                <a:cs typeface="+mn-cs"/>
              </a:endParaRPr>
            </a:p>
          </p:txBody>
        </p:sp>
      </p:grpSp>
    </p:spTree>
    <p:extLst>
      <p:ext uri="{BB962C8B-B14F-4D97-AF65-F5344CB8AC3E}">
        <p14:creationId xmlns:p14="http://schemas.microsoft.com/office/powerpoint/2010/main" val="284728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dd00786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304800"/>
            <a:ext cx="1484312" cy="148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304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altLang="en-US" i="0" kern="0" dirty="0"/>
              <a:t>Thinking Abstractly</a:t>
            </a:r>
            <a:endParaRPr lang="en-CA" altLang="en-US" i="0" kern="0" dirty="0"/>
          </a:p>
        </p:txBody>
      </p:sp>
      <p:sp>
        <p:nvSpPr>
          <p:cNvPr id="5" name="Rectangle 2"/>
          <p:cNvSpPr>
            <a:spLocks noChangeArrowheads="1"/>
          </p:cNvSpPr>
          <p:nvPr/>
        </p:nvSpPr>
        <p:spPr bwMode="auto">
          <a:xfrm>
            <a:off x="-1905000" y="2209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i="0" dirty="0"/>
              <a:t>Paradigm Shift</a:t>
            </a:r>
            <a:endParaRPr lang="en-CA" altLang="en-US" i="0" dirty="0"/>
          </a:p>
        </p:txBody>
      </p:sp>
      <p:pic>
        <p:nvPicPr>
          <p:cNvPr id="6" name="Picture 3" descr="esh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0" y="1705213"/>
            <a:ext cx="3866356" cy="26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
          <p:cNvSpPr txBox="1">
            <a:spLocks noChangeArrowheads="1"/>
          </p:cNvSpPr>
          <p:nvPr/>
        </p:nvSpPr>
        <p:spPr bwMode="auto">
          <a:xfrm>
            <a:off x="304800" y="4556125"/>
            <a:ext cx="8839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en-US" altLang="en-US" sz="3000" i="0" dirty="0"/>
              <a:t>Is the </a:t>
            </a:r>
            <a:r>
              <a:rPr lang="en-US" altLang="en-US" sz="3000" i="0" dirty="0">
                <a:solidFill>
                  <a:schemeClr val="bg2"/>
                </a:solidFill>
              </a:rPr>
              <a:t>black</a:t>
            </a:r>
            <a:r>
              <a:rPr lang="en-US" altLang="en-US" sz="3000" i="0" dirty="0"/>
              <a:t> the form and the </a:t>
            </a:r>
            <a:r>
              <a:rPr lang="en-US" altLang="en-US" sz="3000" i="0" dirty="0">
                <a:solidFill>
                  <a:srgbClr val="33CC33"/>
                </a:solidFill>
              </a:rPr>
              <a:t>green</a:t>
            </a:r>
            <a:r>
              <a:rPr lang="en-US" altLang="en-US" sz="3000" i="0" dirty="0"/>
              <a:t> the background?</a:t>
            </a:r>
          </a:p>
          <a:p>
            <a:pPr algn="ctr" eaLnBrk="1" hangingPunct="1">
              <a:spcBef>
                <a:spcPct val="50000"/>
              </a:spcBef>
              <a:buFontTx/>
              <a:buNone/>
            </a:pPr>
            <a:r>
              <a:rPr lang="en-US" altLang="en-US" sz="3000" i="0" dirty="0"/>
              <a:t>Is the </a:t>
            </a:r>
            <a:r>
              <a:rPr lang="en-US" altLang="en-US" sz="3000" i="0" dirty="0">
                <a:solidFill>
                  <a:srgbClr val="33CC33"/>
                </a:solidFill>
              </a:rPr>
              <a:t>green</a:t>
            </a:r>
            <a:r>
              <a:rPr lang="en-US" altLang="en-US" sz="3000" i="0" dirty="0"/>
              <a:t> the form and the </a:t>
            </a:r>
            <a:r>
              <a:rPr lang="en-US" altLang="en-US" sz="3000" i="0" dirty="0">
                <a:solidFill>
                  <a:schemeClr val="bg2"/>
                </a:solidFill>
              </a:rPr>
              <a:t>black</a:t>
            </a:r>
            <a:r>
              <a:rPr lang="en-US" altLang="en-US" sz="3000" i="0" dirty="0"/>
              <a:t> the background?</a:t>
            </a:r>
          </a:p>
          <a:p>
            <a:pPr algn="ctr" eaLnBrk="1" hangingPunct="1">
              <a:spcBef>
                <a:spcPct val="50000"/>
              </a:spcBef>
              <a:buFontTx/>
              <a:buNone/>
            </a:pPr>
            <a:r>
              <a:rPr lang="en-US" altLang="en-US" sz="3000" i="0" dirty="0"/>
              <a:t>It is helpful to have different ways of looking at it.</a:t>
            </a:r>
          </a:p>
        </p:txBody>
      </p:sp>
    </p:spTree>
    <p:extLst>
      <p:ext uri="{BB962C8B-B14F-4D97-AF65-F5344CB8AC3E}">
        <p14:creationId xmlns:p14="http://schemas.microsoft.com/office/powerpoint/2010/main" val="13478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 calcmode="lin" valueType="num">
                                      <p:cBhvr additive="base">
                                        <p:cTn id="2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 calcmode="lin" valueType="num">
                                      <p:cBhvr additive="base">
                                        <p:cTn id="2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9">
            <a:extLst>
              <a:ext uri="{FF2B5EF4-FFF2-40B4-BE49-F238E27FC236}">
                <a16:creationId xmlns:a16="http://schemas.microsoft.com/office/drawing/2014/main" id="{1EF7C735-15D6-46AC-8CAC-9B1B88C2371E}"/>
              </a:ext>
            </a:extLst>
          </p:cNvPr>
          <p:cNvGrpSpPr>
            <a:grpSpLocks/>
          </p:cNvGrpSpPr>
          <p:nvPr/>
        </p:nvGrpSpPr>
        <p:grpSpPr bwMode="auto">
          <a:xfrm>
            <a:off x="188050" y="213005"/>
            <a:ext cx="1574815" cy="1546259"/>
            <a:chOff x="2065" y="1551"/>
            <a:chExt cx="1628" cy="1988"/>
          </a:xfrm>
        </p:grpSpPr>
        <p:sp>
          <p:nvSpPr>
            <p:cNvPr id="5" name="Freeform 30">
              <a:extLst>
                <a:ext uri="{FF2B5EF4-FFF2-40B4-BE49-F238E27FC236}">
                  <a16:creationId xmlns:a16="http://schemas.microsoft.com/office/drawing/2014/main" id="{03A26492-1C0C-4720-8158-A78DEF553BEE}"/>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6" name="Freeform 31">
              <a:extLst>
                <a:ext uri="{FF2B5EF4-FFF2-40B4-BE49-F238E27FC236}">
                  <a16:creationId xmlns:a16="http://schemas.microsoft.com/office/drawing/2014/main" id="{2D4BF796-DA85-4FEB-B434-175B83586057}"/>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7" name="Freeform 32">
              <a:extLst>
                <a:ext uri="{FF2B5EF4-FFF2-40B4-BE49-F238E27FC236}">
                  <a16:creationId xmlns:a16="http://schemas.microsoft.com/office/drawing/2014/main" id="{50D1E60A-CE6D-42CE-ABB4-00FA959EFAE9}"/>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9" name="Freeform 33">
              <a:extLst>
                <a:ext uri="{FF2B5EF4-FFF2-40B4-BE49-F238E27FC236}">
                  <a16:creationId xmlns:a16="http://schemas.microsoft.com/office/drawing/2014/main" id="{1E2C2FE3-9720-4898-A664-0B16542FE68A}"/>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0" name="Freeform 34">
              <a:extLst>
                <a:ext uri="{FF2B5EF4-FFF2-40B4-BE49-F238E27FC236}">
                  <a16:creationId xmlns:a16="http://schemas.microsoft.com/office/drawing/2014/main" id="{129A6794-AC4A-4CEB-8121-98A48321B6FA}"/>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1" name="Freeform 35">
              <a:extLst>
                <a:ext uri="{FF2B5EF4-FFF2-40B4-BE49-F238E27FC236}">
                  <a16:creationId xmlns:a16="http://schemas.microsoft.com/office/drawing/2014/main" id="{CD72D3F0-6B60-4D3C-8197-D4F788F69C4B}"/>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2" name="Freeform 36">
              <a:extLst>
                <a:ext uri="{FF2B5EF4-FFF2-40B4-BE49-F238E27FC236}">
                  <a16:creationId xmlns:a16="http://schemas.microsoft.com/office/drawing/2014/main" id="{08EB8104-18D0-40DD-B330-61B9848680BD}"/>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3" name="Freeform 37">
              <a:extLst>
                <a:ext uri="{FF2B5EF4-FFF2-40B4-BE49-F238E27FC236}">
                  <a16:creationId xmlns:a16="http://schemas.microsoft.com/office/drawing/2014/main" id="{570724C6-5160-4FB0-A19C-A8E14DDF7387}"/>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4" name="Freeform 38">
              <a:extLst>
                <a:ext uri="{FF2B5EF4-FFF2-40B4-BE49-F238E27FC236}">
                  <a16:creationId xmlns:a16="http://schemas.microsoft.com/office/drawing/2014/main" id="{0ED6850F-D141-4789-A5F0-00737A46B0C1}"/>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5" name="Freeform 39">
              <a:extLst>
                <a:ext uri="{FF2B5EF4-FFF2-40B4-BE49-F238E27FC236}">
                  <a16:creationId xmlns:a16="http://schemas.microsoft.com/office/drawing/2014/main" id="{1C1618AE-41F4-43E6-9C9E-4CED9F2C2E4E}"/>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6" name="Freeform 40">
              <a:extLst>
                <a:ext uri="{FF2B5EF4-FFF2-40B4-BE49-F238E27FC236}">
                  <a16:creationId xmlns:a16="http://schemas.microsoft.com/office/drawing/2014/main" id="{5CAC22A7-BCC8-4313-9B2C-E7155AB7D013}"/>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7" name="Freeform 41">
              <a:extLst>
                <a:ext uri="{FF2B5EF4-FFF2-40B4-BE49-F238E27FC236}">
                  <a16:creationId xmlns:a16="http://schemas.microsoft.com/office/drawing/2014/main" id="{B01258F6-F5B0-4901-A5F3-3B3D0A358762}"/>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8" name="Freeform 42">
              <a:extLst>
                <a:ext uri="{FF2B5EF4-FFF2-40B4-BE49-F238E27FC236}">
                  <a16:creationId xmlns:a16="http://schemas.microsoft.com/office/drawing/2014/main" id="{BA3DEF00-1E03-4E2D-8FEF-CA35C9E67255}"/>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9" name="Freeform 43">
              <a:extLst>
                <a:ext uri="{FF2B5EF4-FFF2-40B4-BE49-F238E27FC236}">
                  <a16:creationId xmlns:a16="http://schemas.microsoft.com/office/drawing/2014/main" id="{1E805082-E0D4-4C82-A043-DFC04F3D051D}"/>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0" name="Freeform 44">
              <a:extLst>
                <a:ext uri="{FF2B5EF4-FFF2-40B4-BE49-F238E27FC236}">
                  <a16:creationId xmlns:a16="http://schemas.microsoft.com/office/drawing/2014/main" id="{0344A385-3310-4EDC-864F-B07A35305E10}"/>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1" name="Freeform 45">
              <a:extLst>
                <a:ext uri="{FF2B5EF4-FFF2-40B4-BE49-F238E27FC236}">
                  <a16:creationId xmlns:a16="http://schemas.microsoft.com/office/drawing/2014/main" id="{5560AFC9-2A72-49BC-8427-74BBDE946FC2}"/>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2" name="Freeform 46">
              <a:extLst>
                <a:ext uri="{FF2B5EF4-FFF2-40B4-BE49-F238E27FC236}">
                  <a16:creationId xmlns:a16="http://schemas.microsoft.com/office/drawing/2014/main" id="{A0155139-591E-4947-954C-5171D16B453C}"/>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grpSp>
      <p:sp>
        <p:nvSpPr>
          <p:cNvPr id="23" name="AutoShape 35">
            <a:extLst>
              <a:ext uri="{FF2B5EF4-FFF2-40B4-BE49-F238E27FC236}">
                <a16:creationId xmlns:a16="http://schemas.microsoft.com/office/drawing/2014/main" id="{F3472AE5-1C63-48FF-BD6D-9FA13C04C166}"/>
              </a:ext>
            </a:extLst>
          </p:cNvPr>
          <p:cNvSpPr>
            <a:spLocks noChangeArrowheads="1"/>
          </p:cNvSpPr>
          <p:nvPr/>
        </p:nvSpPr>
        <p:spPr bwMode="auto">
          <a:xfrm>
            <a:off x="1865030" y="55794"/>
            <a:ext cx="6756596" cy="1481822"/>
          </a:xfrm>
          <a:prstGeom prst="wedgeRoundRectCallout">
            <a:avLst>
              <a:gd name="adj1" fmla="val -53324"/>
              <a:gd name="adj2" fmla="val -21789"/>
              <a:gd name="adj3" fmla="val 16667"/>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defTabSz="685800" eaLnBrk="1" fontAlgn="auto" hangingPunct="1">
              <a:spcBef>
                <a:spcPct val="0"/>
              </a:spcBef>
              <a:spcAft>
                <a:spcPts val="0"/>
              </a:spcAft>
              <a:buNone/>
            </a:pPr>
            <a:r>
              <a:rPr lang="en-US" altLang="en-US" sz="2400" dirty="0">
                <a:solidFill>
                  <a:srgbClr val="FFFFFF"/>
                </a:solidFill>
              </a:rPr>
              <a:t>Dude! You will be starting with things that are </a:t>
            </a:r>
          </a:p>
          <a:p>
            <a:pPr defTabSz="685800" eaLnBrk="1" fontAlgn="auto" hangingPunct="1">
              <a:spcBef>
                <a:spcPct val="0"/>
              </a:spcBef>
              <a:spcAft>
                <a:spcPts val="0"/>
              </a:spcAft>
              <a:buNone/>
            </a:pPr>
            <a:endParaRPr lang="en-US" altLang="en-US" sz="2400" dirty="0">
              <a:solidFill>
                <a:srgbClr val="FFFFFF"/>
              </a:solidFill>
            </a:endParaRPr>
          </a:p>
        </p:txBody>
      </p:sp>
      <p:pic>
        <p:nvPicPr>
          <p:cNvPr id="24" name="Picture 5" descr="j0116172">
            <a:extLst>
              <a:ext uri="{FF2B5EF4-FFF2-40B4-BE49-F238E27FC236}">
                <a16:creationId xmlns:a16="http://schemas.microsoft.com/office/drawing/2014/main" id="{50A28BEA-4D84-4FDC-A4AD-ACDFD323C9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329" y="1411945"/>
            <a:ext cx="1076418" cy="146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AutoShape 8">
            <a:extLst>
              <a:ext uri="{FF2B5EF4-FFF2-40B4-BE49-F238E27FC236}">
                <a16:creationId xmlns:a16="http://schemas.microsoft.com/office/drawing/2014/main" id="{F7FF3FC1-F008-437A-8F34-660B1100DB13}"/>
              </a:ext>
            </a:extLst>
          </p:cNvPr>
          <p:cNvSpPr>
            <a:spLocks noChangeArrowheads="1"/>
          </p:cNvSpPr>
          <p:nvPr/>
        </p:nvSpPr>
        <p:spPr bwMode="auto">
          <a:xfrm>
            <a:off x="188051" y="2595046"/>
            <a:ext cx="6288950" cy="3839944"/>
          </a:xfrm>
          <a:prstGeom prst="wedgeRectCallout">
            <a:avLst>
              <a:gd name="adj1" fmla="val -34464"/>
              <a:gd name="adj2" fmla="val -55751"/>
            </a:avLst>
          </a:prstGeom>
          <a:noFill/>
          <a:ln w="12700">
            <a:solidFill>
              <a:srgbClr val="CC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73063" indent="-373063" algn="ctr" defTabSz="992188" eaLnBrk="1" hangingPunct="1">
              <a:spcBef>
                <a:spcPct val="0"/>
              </a:spcBef>
              <a:buFontTx/>
              <a:buNone/>
              <a:defRPr/>
            </a:pPr>
            <a:r>
              <a:rPr lang="en-US" sz="2400" dirty="0">
                <a:effectLst>
                  <a:outerShdw blurRad="38100" dist="38100" dir="2700000" algn="tl">
                    <a:srgbClr val="000000"/>
                  </a:outerShdw>
                </a:effectLst>
              </a:rPr>
              <a:t>A good martial arts student will attentively repeat each fundamental technique many times. </a:t>
            </a:r>
          </a:p>
          <a:p>
            <a:pPr marL="373063" indent="-373063" algn="ctr" defTabSz="992188" eaLnBrk="1" hangingPunct="1">
              <a:spcBef>
                <a:spcPct val="0"/>
              </a:spcBef>
              <a:buFontTx/>
              <a:buNone/>
              <a:defRPr/>
            </a:pPr>
            <a:endParaRPr lang="en-US" sz="2400" dirty="0">
              <a:effectLst>
                <a:outerShdw blurRad="38100" dist="38100" dir="2700000" algn="tl">
                  <a:srgbClr val="000000"/>
                </a:outerShdw>
              </a:effectLst>
            </a:endParaRPr>
          </a:p>
          <a:p>
            <a:pPr marL="373063" indent="-373063" algn="ctr" defTabSz="992188" eaLnBrk="1" hangingPunct="1">
              <a:spcBef>
                <a:spcPct val="0"/>
              </a:spcBef>
              <a:buFontTx/>
              <a:buNone/>
              <a:defRPr/>
            </a:pPr>
            <a:r>
              <a:rPr lang="en-US" sz="2400" dirty="0">
                <a:effectLst>
                  <a:outerShdw blurRad="38100" dist="38100" dir="2700000" algn="tl">
                    <a:srgbClr val="000000"/>
                  </a:outerShdw>
                </a:effectLst>
              </a:rPr>
              <a:t>Don’t tune out when a concept </a:t>
            </a:r>
            <a:br>
              <a:rPr lang="en-US" sz="2400" dirty="0">
                <a:effectLst>
                  <a:outerShdw blurRad="38100" dist="38100" dir="2700000" algn="tl">
                    <a:srgbClr val="000000"/>
                  </a:outerShdw>
                </a:effectLst>
              </a:rPr>
            </a:br>
            <a:r>
              <a:rPr lang="en-US" sz="2400" dirty="0">
                <a:effectLst>
                  <a:outerShdw blurRad="38100" dist="38100" dir="2700000" algn="tl">
                    <a:srgbClr val="000000"/>
                  </a:outerShdw>
                </a:effectLst>
              </a:rPr>
              <a:t>is taught more than once. </a:t>
            </a:r>
          </a:p>
          <a:p>
            <a:pPr marL="373063" indent="-373063" algn="ctr" defTabSz="992188" eaLnBrk="1" hangingPunct="1">
              <a:spcBef>
                <a:spcPct val="0"/>
              </a:spcBef>
              <a:buFontTx/>
              <a:buNone/>
              <a:defRPr/>
            </a:pPr>
            <a:endParaRPr lang="en-US" sz="2400" dirty="0">
              <a:effectLst>
                <a:outerShdw blurRad="38100" dist="38100" dir="2700000" algn="tl">
                  <a:srgbClr val="000000"/>
                </a:outerShdw>
              </a:effectLst>
            </a:endParaRPr>
          </a:p>
          <a:p>
            <a:pPr marL="373063" indent="-373063" algn="ctr" defTabSz="992188" eaLnBrk="1" hangingPunct="1">
              <a:spcBef>
                <a:spcPct val="0"/>
              </a:spcBef>
              <a:buFontTx/>
              <a:buNone/>
              <a:defRPr/>
            </a:pPr>
            <a:r>
              <a:rPr lang="en-US" sz="2400" dirty="0">
                <a:effectLst>
                  <a:outerShdw blurRad="38100" dist="38100" dir="2700000" algn="tl">
                    <a:srgbClr val="000000"/>
                  </a:outerShdw>
                </a:effectLst>
              </a:rPr>
              <a:t>The better students listen carefully in order to refine and develop their understanding.</a:t>
            </a:r>
          </a:p>
          <a:p>
            <a:pPr marL="373063" indent="-373063" algn="ctr" defTabSz="992188" eaLnBrk="1" hangingPunct="1">
              <a:spcBef>
                <a:spcPct val="0"/>
              </a:spcBef>
              <a:buFontTx/>
              <a:buNone/>
              <a:defRPr/>
            </a:pPr>
            <a:endParaRPr lang="en-US" sz="2400" dirty="0">
              <a:effectLst>
                <a:outerShdw blurRad="38100" dist="38100" dir="2700000" algn="tl">
                  <a:srgbClr val="000000"/>
                </a:outerShdw>
              </a:effectLst>
            </a:endParaRPr>
          </a:p>
          <a:p>
            <a:pPr marL="373063" indent="-373063" algn="ctr" defTabSz="992188" eaLnBrk="1" hangingPunct="1">
              <a:spcBef>
                <a:spcPct val="0"/>
              </a:spcBef>
              <a:buFontTx/>
              <a:buNone/>
              <a:defRPr/>
            </a:pPr>
            <a:r>
              <a:rPr lang="en-US" sz="2400" dirty="0">
                <a:effectLst>
                  <a:outerShdw blurRad="38100" dist="38100" dir="2700000" algn="tl">
                    <a:srgbClr val="000000"/>
                  </a:outerShdw>
                </a:effectLst>
              </a:rPr>
              <a:t>Sometimes I use easy thing to teach deep things.</a:t>
            </a:r>
          </a:p>
        </p:txBody>
      </p:sp>
      <p:sp>
        <p:nvSpPr>
          <p:cNvPr id="2" name="Rectangle 1">
            <a:extLst>
              <a:ext uri="{FF2B5EF4-FFF2-40B4-BE49-F238E27FC236}">
                <a16:creationId xmlns:a16="http://schemas.microsoft.com/office/drawing/2014/main" id="{F97749A0-A578-4FAF-9864-E07432170B30}"/>
              </a:ext>
            </a:extLst>
          </p:cNvPr>
          <p:cNvSpPr/>
          <p:nvPr/>
        </p:nvSpPr>
        <p:spPr>
          <a:xfrm>
            <a:off x="3489334" y="524470"/>
            <a:ext cx="3295069" cy="923330"/>
          </a:xfrm>
          <a:prstGeom prst="rect">
            <a:avLst/>
          </a:prstGeom>
          <a:noFill/>
        </p:spPr>
        <p:txBody>
          <a:bodyPr wrap="none" lIns="91440" tIns="45720" rIns="91440" bIns="45720">
            <a:spAutoFit/>
            <a:scene3d>
              <a:camera prst="isometricOffAxis1Right"/>
              <a:lightRig rig="threePt" dir="t"/>
            </a:scene3d>
          </a:bodyPr>
          <a:lstStyle/>
          <a:p>
            <a:pPr algn="ctr"/>
            <a:r>
              <a:rPr lang="en-US" sz="5400" b="1" cap="none" spc="0" dirty="0">
                <a:ln w="6600">
                  <a:solidFill>
                    <a:schemeClr val="accent2"/>
                  </a:solidFill>
                  <a:prstDash val="solid"/>
                </a:ln>
                <a:solidFill>
                  <a:srgbClr val="FF00FF"/>
                </a:solidFill>
                <a:effectLst>
                  <a:outerShdw dist="38100" dir="2700000" algn="tl" rotWithShape="0">
                    <a:schemeClr val="accent2"/>
                  </a:outerShdw>
                </a:effectLst>
              </a:rPr>
              <a:t>Too EASY</a:t>
            </a:r>
          </a:p>
        </p:txBody>
      </p:sp>
      <p:pic>
        <p:nvPicPr>
          <p:cNvPr id="3074" name="Picture 2" descr="tai chi chuan | Definition, Meaning, History, Forms, &amp;amp; Facts | Britannica">
            <a:extLst>
              <a:ext uri="{FF2B5EF4-FFF2-40B4-BE49-F238E27FC236}">
                <a16:creationId xmlns:a16="http://schemas.microsoft.com/office/drawing/2014/main" id="{A627E8F4-F414-4435-9093-397BA3D788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1351" y="1999035"/>
            <a:ext cx="2209800" cy="14969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ake This Quiz If You&amp;#39;re Extremely Bored">
            <a:extLst>
              <a:ext uri="{FF2B5EF4-FFF2-40B4-BE49-F238E27FC236}">
                <a16:creationId xmlns:a16="http://schemas.microsoft.com/office/drawing/2014/main" id="{6E986C83-519D-416B-8CD5-F9157BDDD6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1351" y="3496021"/>
            <a:ext cx="2209800" cy="14673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communicating">
            <a:extLst>
              <a:ext uri="{FF2B5EF4-FFF2-40B4-BE49-F238E27FC236}">
                <a16:creationId xmlns:a16="http://schemas.microsoft.com/office/drawing/2014/main" id="{CD9169FD-B43A-4016-84C8-28A1DFB515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1351" y="4914324"/>
            <a:ext cx="2209800" cy="1243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3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anim calcmode="lin" valueType="num">
                                      <p:cBhvr additive="base">
                                        <p:cTn id="15"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3">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fltVal val="0"/>
                                          </p:val>
                                        </p:tav>
                                        <p:tav tm="100000">
                                          <p:val>
                                            <p:strVal val="#ppt_w"/>
                                          </p:val>
                                        </p:tav>
                                      </p:tavLst>
                                    </p:anim>
                                    <p:anim calcmode="lin" valueType="num">
                                      <p:cBhvr>
                                        <p:cTn id="26" dur="1000" fill="hold"/>
                                        <p:tgtEl>
                                          <p:spTgt spid="2"/>
                                        </p:tgtEl>
                                        <p:attrNameLst>
                                          <p:attrName>ppt_h</p:attrName>
                                        </p:attrNameLst>
                                      </p:cBhvr>
                                      <p:tavLst>
                                        <p:tav tm="0">
                                          <p:val>
                                            <p:fltVal val="0"/>
                                          </p:val>
                                        </p:tav>
                                        <p:tav tm="100000">
                                          <p:val>
                                            <p:strVal val="#ppt_h"/>
                                          </p:val>
                                        </p:tav>
                                      </p:tavLst>
                                    </p:anim>
                                    <p:anim calcmode="lin" valueType="num">
                                      <p:cBhvr>
                                        <p:cTn id="27" dur="1000" fill="hold"/>
                                        <p:tgtEl>
                                          <p:spTgt spid="2"/>
                                        </p:tgtEl>
                                        <p:attrNameLst>
                                          <p:attrName>style.rotation</p:attrName>
                                        </p:attrNameLst>
                                      </p:cBhvr>
                                      <p:tavLst>
                                        <p:tav tm="0">
                                          <p:val>
                                            <p:fltVal val="90"/>
                                          </p:val>
                                        </p:tav>
                                        <p:tav tm="100000">
                                          <p:val>
                                            <p:fltVal val="0"/>
                                          </p:val>
                                        </p:tav>
                                      </p:tavLst>
                                    </p:anim>
                                    <p:animEffect transition="in" filter="fade">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 calcmode="lin" valueType="num">
                                      <p:cBhvr additive="base">
                                        <p:cTn id="33"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3074"/>
                                        </p:tgtEl>
                                        <p:attrNameLst>
                                          <p:attrName>style.visibility</p:attrName>
                                        </p:attrNameLst>
                                      </p:cBhvr>
                                      <p:to>
                                        <p:strVal val="visible"/>
                                      </p:to>
                                    </p:set>
                                    <p:anim calcmode="lin" valueType="num">
                                      <p:cBhvr additive="base">
                                        <p:cTn id="41" dur="500" fill="hold"/>
                                        <p:tgtEl>
                                          <p:spTgt spid="3074"/>
                                        </p:tgtEl>
                                        <p:attrNameLst>
                                          <p:attrName>ppt_x</p:attrName>
                                        </p:attrNameLst>
                                      </p:cBhvr>
                                      <p:tavLst>
                                        <p:tav tm="0">
                                          <p:val>
                                            <p:strVal val="0-#ppt_w/2"/>
                                          </p:val>
                                        </p:tav>
                                        <p:tav tm="100000">
                                          <p:val>
                                            <p:strVal val="#ppt_x"/>
                                          </p:val>
                                        </p:tav>
                                      </p:tavLst>
                                    </p:anim>
                                    <p:anim calcmode="lin" valueType="num">
                                      <p:cBhvr additive="base">
                                        <p:cTn id="42"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5">
                                            <p:txEl>
                                              <p:pRg st="2" end="2"/>
                                            </p:txEl>
                                          </p:spTgt>
                                        </p:tgtEl>
                                        <p:attrNameLst>
                                          <p:attrName>style.visibility</p:attrName>
                                        </p:attrNameLst>
                                      </p:cBhvr>
                                      <p:to>
                                        <p:strVal val="visible"/>
                                      </p:to>
                                    </p:set>
                                    <p:anim calcmode="lin" valueType="num">
                                      <p:cBhvr additive="base">
                                        <p:cTn id="47" dur="500" fill="hold"/>
                                        <p:tgtEl>
                                          <p:spTgt spid="25">
                                            <p:txEl>
                                              <p:pRg st="2" end="2"/>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5">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3078"/>
                                        </p:tgtEl>
                                        <p:attrNameLst>
                                          <p:attrName>style.visibility</p:attrName>
                                        </p:attrNameLst>
                                      </p:cBhvr>
                                      <p:to>
                                        <p:strVal val="visible"/>
                                      </p:to>
                                    </p:set>
                                    <p:anim calcmode="lin" valueType="num">
                                      <p:cBhvr additive="base">
                                        <p:cTn id="51" dur="500" fill="hold"/>
                                        <p:tgtEl>
                                          <p:spTgt spid="3078"/>
                                        </p:tgtEl>
                                        <p:attrNameLst>
                                          <p:attrName>ppt_x</p:attrName>
                                        </p:attrNameLst>
                                      </p:cBhvr>
                                      <p:tavLst>
                                        <p:tav tm="0">
                                          <p:val>
                                            <p:strVal val="0-#ppt_w/2"/>
                                          </p:val>
                                        </p:tav>
                                        <p:tav tm="100000">
                                          <p:val>
                                            <p:strVal val="#ppt_x"/>
                                          </p:val>
                                        </p:tav>
                                      </p:tavLst>
                                    </p:anim>
                                    <p:anim calcmode="lin" valueType="num">
                                      <p:cBhvr additive="base">
                                        <p:cTn id="52" dur="500" fill="hold"/>
                                        <p:tgtEl>
                                          <p:spTgt spid="3078"/>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0-#ppt_w/2"/>
                                          </p:val>
                                        </p:tav>
                                        <p:tav tm="100000">
                                          <p:val>
                                            <p:strVal val="#ppt_x"/>
                                          </p:val>
                                        </p:tav>
                                      </p:tavLst>
                                    </p:anim>
                                    <p:anim calcmode="lin" valueType="num">
                                      <p:cBhvr additive="base">
                                        <p:cTn id="58" dur="500" fill="hold"/>
                                        <p:tgtEl>
                                          <p:spTgt spid="29"/>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25">
                                            <p:txEl>
                                              <p:pRg st="4" end="4"/>
                                            </p:txEl>
                                          </p:spTgt>
                                        </p:tgtEl>
                                        <p:attrNameLst>
                                          <p:attrName>style.visibility</p:attrName>
                                        </p:attrNameLst>
                                      </p:cBhvr>
                                      <p:to>
                                        <p:strVal val="visible"/>
                                      </p:to>
                                    </p:set>
                                    <p:anim calcmode="lin" valueType="num">
                                      <p:cBhvr additive="base">
                                        <p:cTn id="61" dur="500" fill="hold"/>
                                        <p:tgtEl>
                                          <p:spTgt spid="25">
                                            <p:txEl>
                                              <p:pRg st="4" end="4"/>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25">
                                            <p:txEl>
                                              <p:pRg st="6" end="6"/>
                                            </p:txEl>
                                          </p:spTgt>
                                        </p:tgtEl>
                                        <p:attrNameLst>
                                          <p:attrName>style.visibility</p:attrName>
                                        </p:attrNameLst>
                                      </p:cBhvr>
                                      <p:to>
                                        <p:strVal val="visible"/>
                                      </p:to>
                                    </p:set>
                                    <p:anim calcmode="lin" valueType="num">
                                      <p:cBhvr additive="base">
                                        <p:cTn id="67" dur="500" fill="hold"/>
                                        <p:tgtEl>
                                          <p:spTgt spid="25">
                                            <p:txEl>
                                              <p:pRg st="6" end="6"/>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9">
            <a:extLst>
              <a:ext uri="{FF2B5EF4-FFF2-40B4-BE49-F238E27FC236}">
                <a16:creationId xmlns:a16="http://schemas.microsoft.com/office/drawing/2014/main" id="{1EF7C735-15D6-46AC-8CAC-9B1B88C2371E}"/>
              </a:ext>
            </a:extLst>
          </p:cNvPr>
          <p:cNvGrpSpPr>
            <a:grpSpLocks/>
          </p:cNvGrpSpPr>
          <p:nvPr/>
        </p:nvGrpSpPr>
        <p:grpSpPr bwMode="auto">
          <a:xfrm>
            <a:off x="188050" y="213005"/>
            <a:ext cx="1574815" cy="1546259"/>
            <a:chOff x="2065" y="1551"/>
            <a:chExt cx="1628" cy="1988"/>
          </a:xfrm>
        </p:grpSpPr>
        <p:sp>
          <p:nvSpPr>
            <p:cNvPr id="5" name="Freeform 30">
              <a:extLst>
                <a:ext uri="{FF2B5EF4-FFF2-40B4-BE49-F238E27FC236}">
                  <a16:creationId xmlns:a16="http://schemas.microsoft.com/office/drawing/2014/main" id="{03A26492-1C0C-4720-8158-A78DEF553BEE}"/>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6" name="Freeform 31">
              <a:extLst>
                <a:ext uri="{FF2B5EF4-FFF2-40B4-BE49-F238E27FC236}">
                  <a16:creationId xmlns:a16="http://schemas.microsoft.com/office/drawing/2014/main" id="{2D4BF796-DA85-4FEB-B434-175B83586057}"/>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7" name="Freeform 32">
              <a:extLst>
                <a:ext uri="{FF2B5EF4-FFF2-40B4-BE49-F238E27FC236}">
                  <a16:creationId xmlns:a16="http://schemas.microsoft.com/office/drawing/2014/main" id="{50D1E60A-CE6D-42CE-ABB4-00FA959EFAE9}"/>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9" name="Freeform 33">
              <a:extLst>
                <a:ext uri="{FF2B5EF4-FFF2-40B4-BE49-F238E27FC236}">
                  <a16:creationId xmlns:a16="http://schemas.microsoft.com/office/drawing/2014/main" id="{1E2C2FE3-9720-4898-A664-0B16542FE68A}"/>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0" name="Freeform 34">
              <a:extLst>
                <a:ext uri="{FF2B5EF4-FFF2-40B4-BE49-F238E27FC236}">
                  <a16:creationId xmlns:a16="http://schemas.microsoft.com/office/drawing/2014/main" id="{129A6794-AC4A-4CEB-8121-98A48321B6FA}"/>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1" name="Freeform 35">
              <a:extLst>
                <a:ext uri="{FF2B5EF4-FFF2-40B4-BE49-F238E27FC236}">
                  <a16:creationId xmlns:a16="http://schemas.microsoft.com/office/drawing/2014/main" id="{CD72D3F0-6B60-4D3C-8197-D4F788F69C4B}"/>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2" name="Freeform 36">
              <a:extLst>
                <a:ext uri="{FF2B5EF4-FFF2-40B4-BE49-F238E27FC236}">
                  <a16:creationId xmlns:a16="http://schemas.microsoft.com/office/drawing/2014/main" id="{08EB8104-18D0-40DD-B330-61B9848680BD}"/>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3" name="Freeform 37">
              <a:extLst>
                <a:ext uri="{FF2B5EF4-FFF2-40B4-BE49-F238E27FC236}">
                  <a16:creationId xmlns:a16="http://schemas.microsoft.com/office/drawing/2014/main" id="{570724C6-5160-4FB0-A19C-A8E14DDF7387}"/>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4" name="Freeform 38">
              <a:extLst>
                <a:ext uri="{FF2B5EF4-FFF2-40B4-BE49-F238E27FC236}">
                  <a16:creationId xmlns:a16="http://schemas.microsoft.com/office/drawing/2014/main" id="{0ED6850F-D141-4789-A5F0-00737A46B0C1}"/>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5" name="Freeform 39">
              <a:extLst>
                <a:ext uri="{FF2B5EF4-FFF2-40B4-BE49-F238E27FC236}">
                  <a16:creationId xmlns:a16="http://schemas.microsoft.com/office/drawing/2014/main" id="{1C1618AE-41F4-43E6-9C9E-4CED9F2C2E4E}"/>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6" name="Freeform 40">
              <a:extLst>
                <a:ext uri="{FF2B5EF4-FFF2-40B4-BE49-F238E27FC236}">
                  <a16:creationId xmlns:a16="http://schemas.microsoft.com/office/drawing/2014/main" id="{5CAC22A7-BCC8-4313-9B2C-E7155AB7D013}"/>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7" name="Freeform 41">
              <a:extLst>
                <a:ext uri="{FF2B5EF4-FFF2-40B4-BE49-F238E27FC236}">
                  <a16:creationId xmlns:a16="http://schemas.microsoft.com/office/drawing/2014/main" id="{B01258F6-F5B0-4901-A5F3-3B3D0A358762}"/>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8" name="Freeform 42">
              <a:extLst>
                <a:ext uri="{FF2B5EF4-FFF2-40B4-BE49-F238E27FC236}">
                  <a16:creationId xmlns:a16="http://schemas.microsoft.com/office/drawing/2014/main" id="{BA3DEF00-1E03-4E2D-8FEF-CA35C9E67255}"/>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9" name="Freeform 43">
              <a:extLst>
                <a:ext uri="{FF2B5EF4-FFF2-40B4-BE49-F238E27FC236}">
                  <a16:creationId xmlns:a16="http://schemas.microsoft.com/office/drawing/2014/main" id="{1E805082-E0D4-4C82-A043-DFC04F3D051D}"/>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0" name="Freeform 44">
              <a:extLst>
                <a:ext uri="{FF2B5EF4-FFF2-40B4-BE49-F238E27FC236}">
                  <a16:creationId xmlns:a16="http://schemas.microsoft.com/office/drawing/2014/main" id="{0344A385-3310-4EDC-864F-B07A35305E10}"/>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1" name="Freeform 45">
              <a:extLst>
                <a:ext uri="{FF2B5EF4-FFF2-40B4-BE49-F238E27FC236}">
                  <a16:creationId xmlns:a16="http://schemas.microsoft.com/office/drawing/2014/main" id="{5560AFC9-2A72-49BC-8427-74BBDE946FC2}"/>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2" name="Freeform 46">
              <a:extLst>
                <a:ext uri="{FF2B5EF4-FFF2-40B4-BE49-F238E27FC236}">
                  <a16:creationId xmlns:a16="http://schemas.microsoft.com/office/drawing/2014/main" id="{A0155139-591E-4947-954C-5171D16B453C}"/>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grpSp>
      <p:sp>
        <p:nvSpPr>
          <p:cNvPr id="23" name="AutoShape 35">
            <a:extLst>
              <a:ext uri="{FF2B5EF4-FFF2-40B4-BE49-F238E27FC236}">
                <a16:creationId xmlns:a16="http://schemas.microsoft.com/office/drawing/2014/main" id="{F3472AE5-1C63-48FF-BD6D-9FA13C04C166}"/>
              </a:ext>
            </a:extLst>
          </p:cNvPr>
          <p:cNvSpPr>
            <a:spLocks noChangeArrowheads="1"/>
          </p:cNvSpPr>
          <p:nvPr/>
        </p:nvSpPr>
        <p:spPr bwMode="auto">
          <a:xfrm>
            <a:off x="1865030" y="55794"/>
            <a:ext cx="6756596" cy="1481822"/>
          </a:xfrm>
          <a:prstGeom prst="wedgeRoundRectCallout">
            <a:avLst>
              <a:gd name="adj1" fmla="val -53324"/>
              <a:gd name="adj2" fmla="val -21789"/>
              <a:gd name="adj3" fmla="val 16667"/>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defTabSz="685800" eaLnBrk="1" fontAlgn="auto" hangingPunct="1">
              <a:spcBef>
                <a:spcPct val="0"/>
              </a:spcBef>
              <a:spcAft>
                <a:spcPts val="0"/>
              </a:spcAft>
              <a:buNone/>
            </a:pPr>
            <a:r>
              <a:rPr lang="en-US" altLang="en-US" sz="2400" dirty="0">
                <a:solidFill>
                  <a:srgbClr val="FFFFFF"/>
                </a:solidFill>
              </a:rPr>
              <a:t>Dude! You will cover things that are </a:t>
            </a:r>
          </a:p>
          <a:p>
            <a:pPr defTabSz="685800" eaLnBrk="1" fontAlgn="auto" hangingPunct="1">
              <a:spcBef>
                <a:spcPct val="0"/>
              </a:spcBef>
              <a:spcAft>
                <a:spcPts val="0"/>
              </a:spcAft>
              <a:buNone/>
            </a:pPr>
            <a:endParaRPr lang="en-US" altLang="en-US" sz="2400" dirty="0">
              <a:solidFill>
                <a:srgbClr val="FFFFFF"/>
              </a:solidFill>
            </a:endParaRPr>
          </a:p>
        </p:txBody>
      </p:sp>
      <p:pic>
        <p:nvPicPr>
          <p:cNvPr id="24" name="Picture 5" descr="j0116172">
            <a:extLst>
              <a:ext uri="{FF2B5EF4-FFF2-40B4-BE49-F238E27FC236}">
                <a16:creationId xmlns:a16="http://schemas.microsoft.com/office/drawing/2014/main" id="{50A28BEA-4D84-4FDC-A4AD-ACDFD323C9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329" y="1411945"/>
            <a:ext cx="1076418" cy="146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AutoShape 8">
            <a:extLst>
              <a:ext uri="{FF2B5EF4-FFF2-40B4-BE49-F238E27FC236}">
                <a16:creationId xmlns:a16="http://schemas.microsoft.com/office/drawing/2014/main" id="{F7FF3FC1-F008-437A-8F34-660B1100DB13}"/>
              </a:ext>
            </a:extLst>
          </p:cNvPr>
          <p:cNvSpPr>
            <a:spLocks noChangeArrowheads="1"/>
          </p:cNvSpPr>
          <p:nvPr/>
        </p:nvSpPr>
        <p:spPr bwMode="auto">
          <a:xfrm>
            <a:off x="188051" y="2595046"/>
            <a:ext cx="6288950" cy="3031036"/>
          </a:xfrm>
          <a:prstGeom prst="wedgeRectCallout">
            <a:avLst>
              <a:gd name="adj1" fmla="val -34464"/>
              <a:gd name="adj2" fmla="val -55751"/>
            </a:avLst>
          </a:prstGeom>
          <a:noFill/>
          <a:ln w="12700">
            <a:solidFill>
              <a:srgbClr val="CC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73063" indent="-373063" algn="ctr" defTabSz="992188" eaLnBrk="1" hangingPunct="1">
              <a:spcBef>
                <a:spcPct val="0"/>
              </a:spcBef>
              <a:buFontTx/>
              <a:buNone/>
              <a:defRPr/>
            </a:pPr>
            <a:r>
              <a:rPr lang="en-US" sz="2400" dirty="0">
                <a:effectLst>
                  <a:outerShdw blurRad="38100" dist="38100" dir="2700000" algn="tl">
                    <a:srgbClr val="000000"/>
                  </a:outerShdw>
                </a:effectLst>
              </a:rPr>
              <a:t>I hope to give you an appreciation </a:t>
            </a:r>
            <a:br>
              <a:rPr lang="en-US" sz="2400" dirty="0">
                <a:effectLst>
                  <a:outerShdw blurRad="38100" dist="38100" dir="2700000" algn="tl">
                    <a:srgbClr val="000000"/>
                  </a:outerShdw>
                </a:effectLst>
              </a:rPr>
            </a:br>
            <a:r>
              <a:rPr lang="en-US" sz="2400" dirty="0">
                <a:effectLst>
                  <a:outerShdw blurRad="38100" dist="38100" dir="2700000" algn="tl">
                    <a:srgbClr val="000000"/>
                  </a:outerShdw>
                </a:effectLst>
              </a:rPr>
              <a:t>for the big picture</a:t>
            </a:r>
          </a:p>
          <a:p>
            <a:pPr marL="373063" indent="-373063" algn="ctr" defTabSz="992188" eaLnBrk="1" hangingPunct="1">
              <a:spcBef>
                <a:spcPct val="0"/>
              </a:spcBef>
              <a:buFontTx/>
              <a:buNone/>
              <a:defRPr/>
            </a:pPr>
            <a:endParaRPr lang="en-US" sz="2400" dirty="0">
              <a:effectLst>
                <a:outerShdw blurRad="38100" dist="38100" dir="2700000" algn="tl">
                  <a:srgbClr val="000000"/>
                </a:outerShdw>
              </a:effectLst>
            </a:endParaRPr>
          </a:p>
          <a:p>
            <a:pPr marL="373063" indent="-373063" algn="ctr" defTabSz="992188" eaLnBrk="1" hangingPunct="1">
              <a:spcBef>
                <a:spcPct val="0"/>
              </a:spcBef>
              <a:buFontTx/>
              <a:buNone/>
              <a:defRPr/>
            </a:pPr>
            <a:r>
              <a:rPr lang="en-US" sz="2400" dirty="0">
                <a:effectLst>
                  <a:outerShdw blurRad="38100" dist="38100" dir="2700000" algn="tl">
                    <a:srgbClr val="000000"/>
                  </a:outerShdw>
                </a:effectLst>
              </a:rPr>
              <a:t>It’s really cool.</a:t>
            </a:r>
          </a:p>
          <a:p>
            <a:pPr marL="373063" indent="-373063" algn="ctr" defTabSz="992188" eaLnBrk="1" hangingPunct="1">
              <a:spcBef>
                <a:spcPct val="0"/>
              </a:spcBef>
              <a:buFontTx/>
              <a:buNone/>
              <a:defRPr/>
            </a:pPr>
            <a:endParaRPr lang="en-US" sz="2400" dirty="0">
              <a:effectLst>
                <a:outerShdw blurRad="38100" dist="38100" dir="2700000" algn="tl">
                  <a:srgbClr val="000000"/>
                </a:outerShdw>
              </a:effectLst>
            </a:endParaRPr>
          </a:p>
          <a:p>
            <a:pPr marL="373063" indent="-373063" algn="ctr" defTabSz="992188" eaLnBrk="1" hangingPunct="1">
              <a:spcBef>
                <a:spcPct val="0"/>
              </a:spcBef>
              <a:buFontTx/>
              <a:buNone/>
              <a:defRPr/>
            </a:pPr>
            <a:r>
              <a:rPr lang="en-US" sz="2400" dirty="0">
                <a:effectLst>
                  <a:outerShdw blurRad="38100" dist="38100" dir="2700000" algn="tl">
                    <a:srgbClr val="000000"/>
                  </a:outerShdw>
                </a:effectLst>
              </a:rPr>
              <a:t>Don’t panic about details </a:t>
            </a:r>
            <a:br>
              <a:rPr lang="en-US" sz="2400" dirty="0">
                <a:effectLst>
                  <a:outerShdw blurRad="38100" dist="38100" dir="2700000" algn="tl">
                    <a:srgbClr val="000000"/>
                  </a:outerShdw>
                </a:effectLst>
              </a:rPr>
            </a:br>
            <a:r>
              <a:rPr lang="en-US" sz="2400" dirty="0">
                <a:effectLst>
                  <a:outerShdw blurRad="38100" dist="38100" dir="2700000" algn="tl">
                    <a:srgbClr val="000000"/>
                  </a:outerShdw>
                </a:effectLst>
              </a:rPr>
              <a:t>that are too much for you.</a:t>
            </a:r>
          </a:p>
        </p:txBody>
      </p:sp>
      <p:sp>
        <p:nvSpPr>
          <p:cNvPr id="2" name="Rectangle 1">
            <a:extLst>
              <a:ext uri="{FF2B5EF4-FFF2-40B4-BE49-F238E27FC236}">
                <a16:creationId xmlns:a16="http://schemas.microsoft.com/office/drawing/2014/main" id="{F97749A0-A578-4FAF-9864-E07432170B30}"/>
              </a:ext>
            </a:extLst>
          </p:cNvPr>
          <p:cNvSpPr/>
          <p:nvPr/>
        </p:nvSpPr>
        <p:spPr>
          <a:xfrm>
            <a:off x="3623986" y="524470"/>
            <a:ext cx="3025765" cy="923330"/>
          </a:xfrm>
          <a:prstGeom prst="rect">
            <a:avLst/>
          </a:prstGeom>
          <a:noFill/>
        </p:spPr>
        <p:txBody>
          <a:bodyPr wrap="none" lIns="91440" tIns="45720" rIns="91440" bIns="45720">
            <a:spAutoFit/>
            <a:scene3d>
              <a:camera prst="isometricOffAxis1Right"/>
              <a:lightRig rig="threePt" dir="t"/>
            </a:scene3d>
          </a:bodyPr>
          <a:lstStyle/>
          <a:p>
            <a:pPr algn="ctr"/>
            <a:r>
              <a:rPr lang="en-US" sz="5400" b="1" cap="none" spc="0" dirty="0">
                <a:ln w="6600">
                  <a:solidFill>
                    <a:schemeClr val="accent2"/>
                  </a:solidFill>
                  <a:prstDash val="solid"/>
                </a:ln>
                <a:solidFill>
                  <a:srgbClr val="FF00FF"/>
                </a:solidFill>
                <a:effectLst>
                  <a:outerShdw dist="38100" dir="2700000" algn="tl" rotWithShape="0">
                    <a:schemeClr val="accent2"/>
                  </a:outerShdw>
                </a:effectLst>
              </a:rPr>
              <a:t>Too Hard</a:t>
            </a:r>
          </a:p>
        </p:txBody>
      </p:sp>
      <p:pic>
        <p:nvPicPr>
          <p:cNvPr id="4098" name="Picture 2" descr="The Importance of Seeing the Big Picture">
            <a:extLst>
              <a:ext uri="{FF2B5EF4-FFF2-40B4-BE49-F238E27FC236}">
                <a16:creationId xmlns:a16="http://schemas.microsoft.com/office/drawing/2014/main" id="{827D2D43-2678-4B96-B277-143F8DD990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4625" y="1696870"/>
            <a:ext cx="2246064" cy="14969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download Really Cool Backgrounds For Girls Best Hd Wallpapers  [1440x792] for your Desktop, Mobile &amp;amp; Tablet | Explore 48+ Extremely Cool  Wallpapers | Really Cool HD Wallpaper, Really Cool Free Wallpapers,">
            <a:extLst>
              <a:ext uri="{FF2B5EF4-FFF2-40B4-BE49-F238E27FC236}">
                <a16:creationId xmlns:a16="http://schemas.microsoft.com/office/drawing/2014/main" id="{E72058BB-21C9-4979-9DC7-C5B01DF30A9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900" t="1891" r="6745" b="-1"/>
          <a:stretch/>
        </p:blipFill>
        <p:spPr bwMode="auto">
          <a:xfrm>
            <a:off x="6184625" y="3204084"/>
            <a:ext cx="2246064" cy="15610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nquer TOEFL by yourself! Part IVTopAdmit- Online Application Essay  Editing - Topadmit">
            <a:extLst>
              <a:ext uri="{FF2B5EF4-FFF2-40B4-BE49-F238E27FC236}">
                <a16:creationId xmlns:a16="http://schemas.microsoft.com/office/drawing/2014/main" id="{D84A76FE-1127-4FC0-B35C-C8FB7B5E5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7564" y="465908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2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5">
                                            <p:txEl>
                                              <p:pRg st="0" end="0"/>
                                            </p:txEl>
                                          </p:spTgt>
                                        </p:tgtEl>
                                        <p:attrNameLst>
                                          <p:attrName>style.visibility</p:attrName>
                                        </p:attrNameLst>
                                      </p:cBhvr>
                                      <p:to>
                                        <p:strVal val="visible"/>
                                      </p:to>
                                    </p:set>
                                    <p:anim calcmode="lin" valueType="num">
                                      <p:cBhvr additive="base">
                                        <p:cTn id="2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5">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4098"/>
                                        </p:tgtEl>
                                        <p:attrNameLst>
                                          <p:attrName>style.visibility</p:attrName>
                                        </p:attrNameLst>
                                      </p:cBhvr>
                                      <p:to>
                                        <p:strVal val="visible"/>
                                      </p:to>
                                    </p:set>
                                    <p:anim calcmode="lin" valueType="num">
                                      <p:cBhvr additive="base">
                                        <p:cTn id="29" dur="500" fill="hold"/>
                                        <p:tgtEl>
                                          <p:spTgt spid="4098"/>
                                        </p:tgtEl>
                                        <p:attrNameLst>
                                          <p:attrName>ppt_x</p:attrName>
                                        </p:attrNameLst>
                                      </p:cBhvr>
                                      <p:tavLst>
                                        <p:tav tm="0">
                                          <p:val>
                                            <p:strVal val="0-#ppt_w/2"/>
                                          </p:val>
                                        </p:tav>
                                        <p:tav tm="100000">
                                          <p:val>
                                            <p:strVal val="#ppt_x"/>
                                          </p:val>
                                        </p:tav>
                                      </p:tavLst>
                                    </p:anim>
                                    <p:anim calcmode="lin" valueType="num">
                                      <p:cBhvr additive="base">
                                        <p:cTn id="30"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25">
                                            <p:txEl>
                                              <p:pRg st="2" end="2"/>
                                            </p:txEl>
                                          </p:spTgt>
                                        </p:tgtEl>
                                        <p:attrNameLst>
                                          <p:attrName>style.visibility</p:attrName>
                                        </p:attrNameLst>
                                      </p:cBhvr>
                                      <p:to>
                                        <p:strVal val="visible"/>
                                      </p:to>
                                    </p:set>
                                    <p:anim calcmode="lin" valueType="num">
                                      <p:cBhvr additive="base">
                                        <p:cTn id="35" dur="500" fill="hold"/>
                                        <p:tgtEl>
                                          <p:spTgt spid="25">
                                            <p:txEl>
                                              <p:pRg st="2" end="2"/>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5">
                                            <p:txEl>
                                              <p:pRg st="2" end="2"/>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4100"/>
                                        </p:tgtEl>
                                        <p:attrNameLst>
                                          <p:attrName>style.visibility</p:attrName>
                                        </p:attrNameLst>
                                      </p:cBhvr>
                                      <p:to>
                                        <p:strVal val="visible"/>
                                      </p:to>
                                    </p:set>
                                    <p:anim calcmode="lin" valueType="num">
                                      <p:cBhvr additive="base">
                                        <p:cTn id="39" dur="500" fill="hold"/>
                                        <p:tgtEl>
                                          <p:spTgt spid="4100"/>
                                        </p:tgtEl>
                                        <p:attrNameLst>
                                          <p:attrName>ppt_x</p:attrName>
                                        </p:attrNameLst>
                                      </p:cBhvr>
                                      <p:tavLst>
                                        <p:tav tm="0">
                                          <p:val>
                                            <p:strVal val="0-#ppt_w/2"/>
                                          </p:val>
                                        </p:tav>
                                        <p:tav tm="100000">
                                          <p:val>
                                            <p:strVal val="#ppt_x"/>
                                          </p:val>
                                        </p:tav>
                                      </p:tavLst>
                                    </p:anim>
                                    <p:anim calcmode="lin" valueType="num">
                                      <p:cBhvr additive="base">
                                        <p:cTn id="40" dur="500" fill="hold"/>
                                        <p:tgtEl>
                                          <p:spTgt spid="4100"/>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25">
                                            <p:txEl>
                                              <p:pRg st="4" end="4"/>
                                            </p:txEl>
                                          </p:spTgt>
                                        </p:tgtEl>
                                        <p:attrNameLst>
                                          <p:attrName>style.visibility</p:attrName>
                                        </p:attrNameLst>
                                      </p:cBhvr>
                                      <p:to>
                                        <p:strVal val="visible"/>
                                      </p:to>
                                    </p:set>
                                    <p:anim calcmode="lin" valueType="num">
                                      <p:cBhvr additive="base">
                                        <p:cTn id="45" dur="500" fill="hold"/>
                                        <p:tgtEl>
                                          <p:spTgt spid="25">
                                            <p:txEl>
                                              <p:pRg st="4" end="4"/>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5">
                                            <p:txEl>
                                              <p:pRg st="4" end="4"/>
                                            </p:tx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4102"/>
                                        </p:tgtEl>
                                        <p:attrNameLst>
                                          <p:attrName>style.visibility</p:attrName>
                                        </p:attrNameLst>
                                      </p:cBhvr>
                                      <p:to>
                                        <p:strVal val="visible"/>
                                      </p:to>
                                    </p:set>
                                    <p:anim calcmode="lin" valueType="num">
                                      <p:cBhvr additive="base">
                                        <p:cTn id="49" dur="500" fill="hold"/>
                                        <p:tgtEl>
                                          <p:spTgt spid="4102"/>
                                        </p:tgtEl>
                                        <p:attrNameLst>
                                          <p:attrName>ppt_x</p:attrName>
                                        </p:attrNameLst>
                                      </p:cBhvr>
                                      <p:tavLst>
                                        <p:tav tm="0">
                                          <p:val>
                                            <p:strVal val="0-#ppt_w/2"/>
                                          </p:val>
                                        </p:tav>
                                        <p:tav tm="100000">
                                          <p:val>
                                            <p:strVal val="#ppt_x"/>
                                          </p:val>
                                        </p:tav>
                                      </p:tavLst>
                                    </p:anim>
                                    <p:anim calcmode="lin" valueType="num">
                                      <p:cBhvr additive="base">
                                        <p:cTn id="50" dur="500" fill="hold"/>
                                        <p:tgtEl>
                                          <p:spTgt spid="4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orefathers' Eve | The Witcher 3 Wiki">
            <a:extLst>
              <a:ext uri="{FF2B5EF4-FFF2-40B4-BE49-F238E27FC236}">
                <a16:creationId xmlns:a16="http://schemas.microsoft.com/office/drawing/2014/main" id="{2D321615-D9AB-46CE-AB44-29C0BCE583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85" r="-1" b="-1"/>
          <a:stretch/>
        </p:blipFill>
        <p:spPr bwMode="auto">
          <a:xfrm>
            <a:off x="20" y="10"/>
            <a:ext cx="4518095"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0714E357-AD27-41BE-98D0-A3A226CDE273}"/>
              </a:ext>
            </a:extLst>
          </p:cNvPr>
          <p:cNvSpPr txBox="1">
            <a:spLocks noChangeArrowheads="1"/>
          </p:cNvSpPr>
          <p:nvPr/>
        </p:nvSpPr>
        <p:spPr>
          <a:xfrm>
            <a:off x="1676400" y="0"/>
            <a:ext cx="6096000" cy="1143000"/>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n-ea"/>
                <a:cs typeface="+mn-cs"/>
              </a:rPr>
              <a:t>Verify vs Create</a:t>
            </a:r>
          </a:p>
        </p:txBody>
      </p:sp>
      <p:sp>
        <p:nvSpPr>
          <p:cNvPr id="6" name="AutoShape 38">
            <a:extLst>
              <a:ext uri="{FF2B5EF4-FFF2-40B4-BE49-F238E27FC236}">
                <a16:creationId xmlns:a16="http://schemas.microsoft.com/office/drawing/2014/main" id="{F088A210-0BF8-49BD-8AC3-FD010A48D230}"/>
              </a:ext>
            </a:extLst>
          </p:cNvPr>
          <p:cNvSpPr>
            <a:spLocks noChangeArrowheads="1"/>
          </p:cNvSpPr>
          <p:nvPr/>
        </p:nvSpPr>
        <p:spPr bwMode="auto">
          <a:xfrm>
            <a:off x="4267200" y="1388269"/>
            <a:ext cx="4800580" cy="2421731"/>
          </a:xfrm>
          <a:prstGeom prst="wedgeRoundRectCallout">
            <a:avLst>
              <a:gd name="adj1" fmla="val -59440"/>
              <a:gd name="adj2" fmla="val -20500"/>
              <a:gd name="adj3" fmla="val 16667"/>
            </a:avLst>
          </a:prstGeom>
          <a:noFill/>
          <a:ln w="12700">
            <a:solidFill>
              <a:srgbClr val="93856D"/>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“The Rules taught should be </a:t>
            </a:r>
            <a:b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b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the ones our forefathers devised.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All else is dangerous”.</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Adding meaning (semantics)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or intuition is bad.</a:t>
            </a:r>
            <a:b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b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t>
            </a:r>
          </a:p>
        </p:txBody>
      </p:sp>
    </p:spTree>
    <p:extLst>
      <p:ext uri="{BB962C8B-B14F-4D97-AF65-F5344CB8AC3E}">
        <p14:creationId xmlns:p14="http://schemas.microsoft.com/office/powerpoint/2010/main" val="206340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 calcmode="lin" valueType="num">
                                      <p:cBhvr additive="base">
                                        <p:cTn id="3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orefathers' Eve | The Witcher 3 Wiki">
            <a:extLst>
              <a:ext uri="{FF2B5EF4-FFF2-40B4-BE49-F238E27FC236}">
                <a16:creationId xmlns:a16="http://schemas.microsoft.com/office/drawing/2014/main" id="{2D321615-D9AB-46CE-AB44-29C0BCE583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85" r="-1" b="-1"/>
          <a:stretch/>
        </p:blipFill>
        <p:spPr bwMode="auto">
          <a:xfrm>
            <a:off x="20" y="10"/>
            <a:ext cx="4518095"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0714E357-AD27-41BE-98D0-A3A226CDE273}"/>
              </a:ext>
            </a:extLst>
          </p:cNvPr>
          <p:cNvSpPr txBox="1">
            <a:spLocks noChangeArrowheads="1"/>
          </p:cNvSpPr>
          <p:nvPr/>
        </p:nvSpPr>
        <p:spPr>
          <a:xfrm>
            <a:off x="1676400" y="0"/>
            <a:ext cx="6096000" cy="1143000"/>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n-ea"/>
                <a:cs typeface="+mn-cs"/>
              </a:rPr>
              <a:t>Verify vs Create</a:t>
            </a:r>
          </a:p>
        </p:txBody>
      </p:sp>
      <p:sp>
        <p:nvSpPr>
          <p:cNvPr id="6" name="AutoShape 38">
            <a:extLst>
              <a:ext uri="{FF2B5EF4-FFF2-40B4-BE49-F238E27FC236}">
                <a16:creationId xmlns:a16="http://schemas.microsoft.com/office/drawing/2014/main" id="{F088A210-0BF8-49BD-8AC3-FD010A48D230}"/>
              </a:ext>
            </a:extLst>
          </p:cNvPr>
          <p:cNvSpPr>
            <a:spLocks noChangeArrowheads="1"/>
          </p:cNvSpPr>
          <p:nvPr/>
        </p:nvSpPr>
        <p:spPr bwMode="auto">
          <a:xfrm>
            <a:off x="3886200" y="762000"/>
            <a:ext cx="5127675" cy="5046718"/>
          </a:xfrm>
          <a:prstGeom prst="wedgeRoundRectCallout">
            <a:avLst>
              <a:gd name="adj1" fmla="val -59440"/>
              <a:gd name="adj2" fmla="val -20500"/>
              <a:gd name="adj3" fmla="val 16667"/>
            </a:avLst>
          </a:prstGeom>
          <a:noFill/>
          <a:ln w="12700">
            <a:solidFill>
              <a:srgbClr val="93856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 will teach you to factor.</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Input:    An integer x</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Output: Its prime factors </a:t>
            </a:r>
            <a:r>
              <a:rPr kumimoji="0" lang="el-GR" alt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rPr>
              <a:t></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p</a:t>
            </a:r>
            <a:r>
              <a:rPr kumimoji="0" lang="en-US" sz="2400" b="0" i="0" u="none" strike="noStrike" kern="1200" cap="none" spc="0" normalizeH="0" baseline="-25000" noProof="0" dirty="0">
                <a:ln>
                  <a:noFill/>
                </a:ln>
                <a:solidFill>
                  <a:srgbClr val="FFFFFF"/>
                </a:solidFill>
                <a:effectLst/>
                <a:uLnTx/>
                <a:uFillTx/>
                <a:latin typeface="Times New Roman" pitchFamily="18" charset="0"/>
                <a:ea typeface="+mn-ea"/>
                <a:cs typeface="+mn-cs"/>
              </a:rPr>
              <a:t>1</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p</a:t>
            </a:r>
            <a:r>
              <a:rPr kumimoji="0" lang="en-US" sz="2400" b="0" i="0" u="none" strike="noStrike" kern="1200" cap="none" spc="0" normalizeH="0" baseline="-25000" noProof="0" dirty="0">
                <a:ln>
                  <a:noFill/>
                </a:ln>
                <a:solidFill>
                  <a:srgbClr val="FFFFFF"/>
                </a:solidFill>
                <a:effectLst/>
                <a:uLnTx/>
                <a:uFillTx/>
                <a:latin typeface="Times New Roman" pitchFamily="18" charset="0"/>
                <a:ea typeface="+mn-ea"/>
                <a:cs typeface="+mn-cs"/>
              </a:rPr>
              <a:t>2</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p</a:t>
            </a:r>
            <a:r>
              <a:rPr kumimoji="0" lang="en-US" sz="2400" b="0" i="0" u="none" strike="noStrike" kern="1200" cap="none" spc="0" normalizeH="0" baseline="-25000" noProof="0" dirty="0">
                <a:ln>
                  <a:noFill/>
                </a:ln>
                <a:solidFill>
                  <a:srgbClr val="FFFFFF"/>
                </a:solidFill>
                <a:effectLst/>
                <a:uLnTx/>
                <a:uFillTx/>
                <a:latin typeface="Times New Roman" pitchFamily="18" charset="0"/>
                <a:ea typeface="+mn-ea"/>
                <a:cs typeface="+mn-cs"/>
              </a:rPr>
              <a:t>r</a:t>
            </a:r>
            <a:r>
              <a:rPr kumimoji="0" lang="el-GR" alt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rPr>
              <a:t></a:t>
            </a:r>
            <a:endParaRPr kumimoji="0" lang="en-US" alt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rPr>
              <a:t>Verify:  </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p</a:t>
            </a:r>
            <a:r>
              <a:rPr kumimoji="0" lang="en-US" sz="2400" b="0" i="0" u="none" strike="noStrike" kern="1200" cap="none" spc="0" normalizeH="0" baseline="-25000" noProof="0" dirty="0">
                <a:ln>
                  <a:noFill/>
                </a:ln>
                <a:solidFill>
                  <a:srgbClr val="FFFFFF"/>
                </a:solidFill>
                <a:effectLst/>
                <a:uLnTx/>
                <a:uFillTx/>
                <a:latin typeface="Times New Roman" pitchFamily="18" charset="0"/>
                <a:ea typeface="+mn-ea"/>
                <a:cs typeface="+mn-cs"/>
              </a:rPr>
              <a:t>1</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p</a:t>
            </a:r>
            <a:r>
              <a:rPr kumimoji="0" lang="en-US" sz="2400" b="0" i="0" u="none" strike="noStrike" kern="1200" cap="none" spc="0" normalizeH="0" baseline="-25000" noProof="0" dirty="0">
                <a:ln>
                  <a:noFill/>
                </a:ln>
                <a:solidFill>
                  <a:srgbClr val="FFFFFF"/>
                </a:solidFill>
                <a:effectLst/>
                <a:uLnTx/>
                <a:uFillTx/>
                <a:latin typeface="Times New Roman" pitchFamily="18" charset="0"/>
                <a:ea typeface="+mn-ea"/>
                <a:cs typeface="+mn-cs"/>
              </a:rPr>
              <a:t>2</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p</a:t>
            </a:r>
            <a:r>
              <a:rPr kumimoji="0" lang="en-US" sz="2400" b="0" i="0" u="none" strike="noStrike" kern="1200" cap="none" spc="0" normalizeH="0" baseline="-25000" noProof="0" dirty="0">
                <a:ln>
                  <a:noFill/>
                </a:ln>
                <a:solidFill>
                  <a:srgbClr val="FFFFFF"/>
                </a:solidFill>
                <a:effectLst/>
                <a:uLnTx/>
                <a:uFillTx/>
                <a:latin typeface="Times New Roman" pitchFamily="18" charset="0"/>
                <a:ea typeface="+mn-ea"/>
                <a:cs typeface="+mn-cs"/>
              </a:rPr>
              <a:t>r</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 x</a:t>
            </a:r>
            <a:r>
              <a:rPr kumimoji="0" lang="en-US" sz="2400" b="0" i="0" u="none" strike="noStrike" kern="1200" cap="none" spc="0" normalizeH="0" baseline="-25000" noProof="0" dirty="0">
                <a:ln>
                  <a:noFill/>
                </a:ln>
                <a:solidFill>
                  <a:srgbClr val="FFFFFF"/>
                </a:solidFill>
                <a:effectLst/>
                <a:uLnTx/>
                <a:uFillTx/>
                <a:latin typeface="Times New Roman" pitchFamily="18" charset="0"/>
                <a:ea typeface="+mn-ea"/>
                <a:cs typeface="+mn-cs"/>
              </a:rPr>
              <a:t>  </a:t>
            </a: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Input:    x = 12</a:t>
            </a:r>
            <a:b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b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Output: Factors </a:t>
            </a:r>
            <a:r>
              <a:rPr kumimoji="0" lang="el-GR" alt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rPr>
              <a:t></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2,2,3</a:t>
            </a:r>
            <a:r>
              <a:rPr kumimoji="0" lang="el-GR" alt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rPr>
              <a:t></a:t>
            </a:r>
            <a:endParaRPr kumimoji="0" lang="en-US" alt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rPr>
              <a:t>Verify:  </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2</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23 = 12</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Input:    x = 7152988453</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Output: Factors </a:t>
            </a:r>
            <a:r>
              <a:rPr kumimoji="0" lang="el-GR" alt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rPr>
              <a:t></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182983,39091</a:t>
            </a:r>
            <a:r>
              <a:rPr kumimoji="0" lang="el-GR" alt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rPr>
              <a:t></a:t>
            </a:r>
            <a:endParaRPr kumimoji="0" lang="en-US" alt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rPr>
              <a:t>Verify:  </a:t>
            </a:r>
            <a:r>
              <a:rPr kumimoji="0" lang="en-US" sz="20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rPr>
              <a:t>182983</a:t>
            </a:r>
            <a:r>
              <a:rPr kumimoji="0" lang="en-US" altLang="en-US" sz="20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39091 = </a:t>
            </a:r>
            <a:r>
              <a:rPr kumimoji="0" lang="en-US" sz="2000" b="0" i="0" u="none" strike="noStrike" kern="1200" cap="none" spc="0" normalizeH="0" baseline="0" noProof="0" dirty="0">
                <a:ln>
                  <a:noFill/>
                </a:ln>
                <a:solidFill>
                  <a:srgbClr val="FFFFFF"/>
                </a:solidFill>
                <a:effectLst/>
                <a:uLnTx/>
                <a:uFillTx/>
                <a:latin typeface="Times New Roman" pitchFamily="18" charset="0"/>
                <a:ea typeface="+mn-ea"/>
                <a:cs typeface="+mn-cs"/>
              </a:rPr>
              <a:t>7152988453</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      Easy!</a:t>
            </a:r>
          </a:p>
          <a:p>
            <a:pPr marL="0" marR="0" lvl="0" indent="0" algn="l" defTabSz="914400" rtl="0" eaLnBrk="0" fontAlgn="base" latinLnBrk="0" hangingPunct="0">
              <a:lnSpc>
                <a:spcPct val="100000"/>
              </a:lnSpc>
              <a:spcBef>
                <a:spcPct val="20000"/>
              </a:spcBef>
              <a:spcAft>
                <a:spcPct val="0"/>
              </a:spcAft>
              <a:buClrTx/>
              <a:buSzTx/>
              <a:buFontTx/>
              <a:buNone/>
              <a:tabLst/>
              <a:defRPr/>
            </a:pPr>
            <a:br>
              <a:rPr kumimoji="0" lang="en-US" sz="2400" b="0" i="0" u="none" strike="noStrike" kern="1200" cap="none" spc="0" normalizeH="0" baseline="-25000" noProof="0" dirty="0">
                <a:ln>
                  <a:noFill/>
                </a:ln>
                <a:solidFill>
                  <a:srgbClr val="FFFFFF"/>
                </a:solidFill>
                <a:effectLst/>
                <a:uLnTx/>
                <a:uFillTx/>
                <a:latin typeface="Times New Roman" pitchFamily="18" charset="0"/>
                <a:ea typeface="+mn-ea"/>
                <a:cs typeface="+mn-cs"/>
              </a:rPr>
            </a:b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grpSp>
        <p:nvGrpSpPr>
          <p:cNvPr id="7" name="Group 29">
            <a:extLst>
              <a:ext uri="{FF2B5EF4-FFF2-40B4-BE49-F238E27FC236}">
                <a16:creationId xmlns:a16="http://schemas.microsoft.com/office/drawing/2014/main" id="{AC821E2E-9312-4647-9DCD-FB877C05CB0C}"/>
              </a:ext>
            </a:extLst>
          </p:cNvPr>
          <p:cNvGrpSpPr>
            <a:grpSpLocks/>
          </p:cNvGrpSpPr>
          <p:nvPr/>
        </p:nvGrpSpPr>
        <p:grpSpPr bwMode="auto">
          <a:xfrm>
            <a:off x="8207339" y="5928007"/>
            <a:ext cx="917591" cy="929993"/>
            <a:chOff x="2065" y="1551"/>
            <a:chExt cx="1628" cy="1988"/>
          </a:xfrm>
        </p:grpSpPr>
        <p:sp>
          <p:nvSpPr>
            <p:cNvPr id="8" name="Freeform 30">
              <a:extLst>
                <a:ext uri="{FF2B5EF4-FFF2-40B4-BE49-F238E27FC236}">
                  <a16:creationId xmlns:a16="http://schemas.microsoft.com/office/drawing/2014/main" id="{976C62D4-3732-47CF-81F8-A6C080029134}"/>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9" name="Freeform 31">
              <a:extLst>
                <a:ext uri="{FF2B5EF4-FFF2-40B4-BE49-F238E27FC236}">
                  <a16:creationId xmlns:a16="http://schemas.microsoft.com/office/drawing/2014/main" id="{51B3BD72-F61A-43FD-A047-7D91A216D323}"/>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0" name="Freeform 32">
              <a:extLst>
                <a:ext uri="{FF2B5EF4-FFF2-40B4-BE49-F238E27FC236}">
                  <a16:creationId xmlns:a16="http://schemas.microsoft.com/office/drawing/2014/main" id="{B82A12D2-FA23-455C-8097-1EF14DDD2EA2}"/>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1" name="Freeform 33">
              <a:extLst>
                <a:ext uri="{FF2B5EF4-FFF2-40B4-BE49-F238E27FC236}">
                  <a16:creationId xmlns:a16="http://schemas.microsoft.com/office/drawing/2014/main" id="{178C0B45-8158-443B-A139-35C303AB50DD}"/>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2" name="Freeform 34">
              <a:extLst>
                <a:ext uri="{FF2B5EF4-FFF2-40B4-BE49-F238E27FC236}">
                  <a16:creationId xmlns:a16="http://schemas.microsoft.com/office/drawing/2014/main" id="{11797583-5DF1-486B-A9BA-1192B0FC2DDC}"/>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3" name="Freeform 35">
              <a:extLst>
                <a:ext uri="{FF2B5EF4-FFF2-40B4-BE49-F238E27FC236}">
                  <a16:creationId xmlns:a16="http://schemas.microsoft.com/office/drawing/2014/main" id="{5313863E-DD33-4FD2-BEDA-A855D9321FC4}"/>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4" name="Freeform 36">
              <a:extLst>
                <a:ext uri="{FF2B5EF4-FFF2-40B4-BE49-F238E27FC236}">
                  <a16:creationId xmlns:a16="http://schemas.microsoft.com/office/drawing/2014/main" id="{EB9B1148-AAE9-426C-A4D3-A9FBD99A5371}"/>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5" name="Freeform 37">
              <a:extLst>
                <a:ext uri="{FF2B5EF4-FFF2-40B4-BE49-F238E27FC236}">
                  <a16:creationId xmlns:a16="http://schemas.microsoft.com/office/drawing/2014/main" id="{08DF93A3-80E9-44FA-A13C-3974C0719F84}"/>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6" name="Freeform 38">
              <a:extLst>
                <a:ext uri="{FF2B5EF4-FFF2-40B4-BE49-F238E27FC236}">
                  <a16:creationId xmlns:a16="http://schemas.microsoft.com/office/drawing/2014/main" id="{B4E76CDF-956F-4BE7-8229-C9197714D9F2}"/>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7" name="Freeform 39">
              <a:extLst>
                <a:ext uri="{FF2B5EF4-FFF2-40B4-BE49-F238E27FC236}">
                  <a16:creationId xmlns:a16="http://schemas.microsoft.com/office/drawing/2014/main" id="{66EE0B66-57AC-428B-95B7-4BDD1FCE0DAE}"/>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8" name="Freeform 40">
              <a:extLst>
                <a:ext uri="{FF2B5EF4-FFF2-40B4-BE49-F238E27FC236}">
                  <a16:creationId xmlns:a16="http://schemas.microsoft.com/office/drawing/2014/main" id="{824C44EB-CA4E-40D7-9E06-0F810B03FA47}"/>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9" name="Freeform 41">
              <a:extLst>
                <a:ext uri="{FF2B5EF4-FFF2-40B4-BE49-F238E27FC236}">
                  <a16:creationId xmlns:a16="http://schemas.microsoft.com/office/drawing/2014/main" id="{DE894B95-DA2B-47F4-B582-13FB1D4C3896}"/>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0" name="Freeform 42">
              <a:extLst>
                <a:ext uri="{FF2B5EF4-FFF2-40B4-BE49-F238E27FC236}">
                  <a16:creationId xmlns:a16="http://schemas.microsoft.com/office/drawing/2014/main" id="{1A3887F5-36A4-454E-BD65-7FA451202240}"/>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1" name="Freeform 43">
              <a:extLst>
                <a:ext uri="{FF2B5EF4-FFF2-40B4-BE49-F238E27FC236}">
                  <a16:creationId xmlns:a16="http://schemas.microsoft.com/office/drawing/2014/main" id="{6E171F87-943C-4EB9-B163-EAB5980E6783}"/>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2" name="Freeform 44">
              <a:extLst>
                <a:ext uri="{FF2B5EF4-FFF2-40B4-BE49-F238E27FC236}">
                  <a16:creationId xmlns:a16="http://schemas.microsoft.com/office/drawing/2014/main" id="{0CC25FBB-FD60-430F-843C-E523E6634622}"/>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3" name="Freeform 45">
              <a:extLst>
                <a:ext uri="{FF2B5EF4-FFF2-40B4-BE49-F238E27FC236}">
                  <a16:creationId xmlns:a16="http://schemas.microsoft.com/office/drawing/2014/main" id="{E08A0C88-AAA6-4F15-ACE8-4E3EBD4C609B}"/>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4" name="Freeform 46">
              <a:extLst>
                <a:ext uri="{FF2B5EF4-FFF2-40B4-BE49-F238E27FC236}">
                  <a16:creationId xmlns:a16="http://schemas.microsoft.com/office/drawing/2014/main" id="{E8B72DA0-23B3-4ABF-A554-40FC15097B49}"/>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grpSp>
      <p:sp>
        <p:nvSpPr>
          <p:cNvPr id="25" name="AutoShape 35">
            <a:extLst>
              <a:ext uri="{FF2B5EF4-FFF2-40B4-BE49-F238E27FC236}">
                <a16:creationId xmlns:a16="http://schemas.microsoft.com/office/drawing/2014/main" id="{C3F717BF-7259-474B-8C5E-E49B53DA7D2A}"/>
              </a:ext>
            </a:extLst>
          </p:cNvPr>
          <p:cNvSpPr>
            <a:spLocks noChangeArrowheads="1"/>
          </p:cNvSpPr>
          <p:nvPr/>
        </p:nvSpPr>
        <p:spPr bwMode="auto">
          <a:xfrm>
            <a:off x="1924050" y="5886450"/>
            <a:ext cx="6096001" cy="893815"/>
          </a:xfrm>
          <a:prstGeom prst="wedgeRoundRectCallout">
            <a:avLst>
              <a:gd name="adj1" fmla="val 54196"/>
              <a:gd name="adj2" fmla="val -11001"/>
              <a:gd name="adj3" fmla="val 16667"/>
            </a:avLst>
          </a:prstGeom>
          <a:solidFill>
            <a:srgbClr val="000066"/>
          </a:solidFill>
          <a:ln w="12700">
            <a:solidFill>
              <a:schemeClr val="hlink"/>
            </a:solidFill>
            <a:miter lim="800000"/>
            <a:headEnd/>
            <a:tailEnd/>
          </a:ln>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No problem. I know how to multiply. </a:t>
            </a:r>
          </a:p>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 can verify that </a:t>
            </a:r>
            <a:r>
              <a:rPr kumimoji="0" lang="en-US" sz="2400" b="0" i="0" u="none" strike="noStrike" kern="1200" cap="none" spc="0" normalizeH="0" baseline="0" noProof="0" dirty="0">
                <a:ln>
                  <a:noFill/>
                </a:ln>
                <a:solidFill>
                  <a:srgbClr val="FFFFFF"/>
                </a:solidFill>
                <a:effectLst/>
                <a:uLnTx/>
                <a:uFillTx/>
                <a:latin typeface="Times New Roman"/>
                <a:ea typeface="+mn-ea"/>
                <a:cs typeface="Times New Roman" panose="02020603050405020304" pitchFamily="18" charset="0"/>
                <a:sym typeface="Symbol" panose="05050102010706020507" pitchFamily="18" charset="2"/>
              </a:rPr>
              <a:t>182983</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39091 = </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7152988453.</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t>
            </a:r>
          </a:p>
        </p:txBody>
      </p:sp>
    </p:spTree>
    <p:extLst>
      <p:ext uri="{BB962C8B-B14F-4D97-AF65-F5344CB8AC3E}">
        <p14:creationId xmlns:p14="http://schemas.microsoft.com/office/powerpoint/2010/main" val="237664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additive="base">
                                        <p:cTn id="29"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additive="base">
                                        <p:cTn id="35"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 calcmode="lin" valueType="num">
                                      <p:cBhvr additive="base">
                                        <p:cTn id="41"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 calcmode="lin" valueType="num">
                                      <p:cBhvr additive="base">
                                        <p:cTn id="47"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 calcmode="lin" valueType="num">
                                      <p:cBhvr additive="base">
                                        <p:cTn id="53" dur="5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8" end="8"/>
                                            </p:txEl>
                                          </p:spTgt>
                                        </p:tgtEl>
                                        <p:attrNameLst>
                                          <p:attrName>style.visibility</p:attrName>
                                        </p:attrNameLst>
                                      </p:cBhvr>
                                      <p:to>
                                        <p:strVal val="visible"/>
                                      </p:to>
                                    </p:set>
                                    <p:anim calcmode="lin" valueType="num">
                                      <p:cBhvr additive="base">
                                        <p:cTn id="59"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6">
                                            <p:txEl>
                                              <p:pRg st="9" end="9"/>
                                            </p:txEl>
                                          </p:spTgt>
                                        </p:tgtEl>
                                        <p:attrNameLst>
                                          <p:attrName>style.visibility</p:attrName>
                                        </p:attrNameLst>
                                      </p:cBhvr>
                                      <p:to>
                                        <p:strVal val="visible"/>
                                      </p:to>
                                    </p:set>
                                    <p:anim calcmode="lin" valueType="num">
                                      <p:cBhvr additive="base">
                                        <p:cTn id="65" dur="5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ppt_x"/>
                                          </p:val>
                                        </p:tav>
                                        <p:tav tm="100000">
                                          <p:val>
                                            <p:strVal val="#ppt_x"/>
                                          </p:val>
                                        </p:tav>
                                      </p:tavLst>
                                    </p:anim>
                                    <p:anim calcmode="lin" valueType="num">
                                      <p:cBhvr additive="base">
                                        <p:cTn id="72" dur="500" fill="hold"/>
                                        <p:tgtEl>
                                          <p:spTgt spid="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5">
                                            <p:txEl>
                                              <p:pRg st="0" end="0"/>
                                            </p:txEl>
                                          </p:spTgt>
                                        </p:tgtEl>
                                        <p:attrNameLst>
                                          <p:attrName>style.visibility</p:attrName>
                                        </p:attrNameLst>
                                      </p:cBhvr>
                                      <p:to>
                                        <p:strVal val="visible"/>
                                      </p:to>
                                    </p:set>
                                    <p:anim calcmode="lin" valueType="num">
                                      <p:cBhvr additive="base">
                                        <p:cTn id="7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5">
                                            <p:txEl>
                                              <p:pRg st="1" end="1"/>
                                            </p:txEl>
                                          </p:spTgt>
                                        </p:tgtEl>
                                        <p:attrNameLst>
                                          <p:attrName>style.visibility</p:attrName>
                                        </p:attrNameLst>
                                      </p:cBhvr>
                                      <p:to>
                                        <p:strVal val="visible"/>
                                      </p:to>
                                    </p:set>
                                    <p:anim calcmode="lin" valueType="num">
                                      <p:cBhvr additive="base">
                                        <p:cTn id="85"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orefathers' Eve | The Witcher 3 Wiki">
            <a:extLst>
              <a:ext uri="{FF2B5EF4-FFF2-40B4-BE49-F238E27FC236}">
                <a16:creationId xmlns:a16="http://schemas.microsoft.com/office/drawing/2014/main" id="{2D321615-D9AB-46CE-AB44-29C0BCE583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85" r="-1" b="-1"/>
          <a:stretch/>
        </p:blipFill>
        <p:spPr bwMode="auto">
          <a:xfrm>
            <a:off x="20" y="10"/>
            <a:ext cx="4518095"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0714E357-AD27-41BE-98D0-A3A226CDE273}"/>
              </a:ext>
            </a:extLst>
          </p:cNvPr>
          <p:cNvSpPr txBox="1">
            <a:spLocks noChangeArrowheads="1"/>
          </p:cNvSpPr>
          <p:nvPr/>
        </p:nvSpPr>
        <p:spPr>
          <a:xfrm>
            <a:off x="1676400" y="0"/>
            <a:ext cx="6096000" cy="1143000"/>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n-ea"/>
                <a:cs typeface="+mn-cs"/>
              </a:rPr>
              <a:t>Verify vs Create</a:t>
            </a:r>
          </a:p>
        </p:txBody>
      </p:sp>
      <p:sp>
        <p:nvSpPr>
          <p:cNvPr id="6" name="AutoShape 38">
            <a:extLst>
              <a:ext uri="{FF2B5EF4-FFF2-40B4-BE49-F238E27FC236}">
                <a16:creationId xmlns:a16="http://schemas.microsoft.com/office/drawing/2014/main" id="{F088A210-0BF8-49BD-8AC3-FD010A48D230}"/>
              </a:ext>
            </a:extLst>
          </p:cNvPr>
          <p:cNvSpPr>
            <a:spLocks noChangeArrowheads="1"/>
          </p:cNvSpPr>
          <p:nvPr/>
        </p:nvSpPr>
        <p:spPr bwMode="auto">
          <a:xfrm>
            <a:off x="4876800" y="990600"/>
            <a:ext cx="3581400" cy="1524000"/>
          </a:xfrm>
          <a:prstGeom prst="wedgeRoundRectCallout">
            <a:avLst>
              <a:gd name="adj1" fmla="val -59440"/>
              <a:gd name="adj2" fmla="val -20500"/>
              <a:gd name="adj3" fmla="val 16667"/>
            </a:avLst>
          </a:prstGeom>
          <a:noFill/>
          <a:ln w="12700">
            <a:solidFill>
              <a:srgbClr val="93856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Now the test.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Input:    x = 23434551</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What are the factors?</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grpSp>
        <p:nvGrpSpPr>
          <p:cNvPr id="7" name="Group 29">
            <a:extLst>
              <a:ext uri="{FF2B5EF4-FFF2-40B4-BE49-F238E27FC236}">
                <a16:creationId xmlns:a16="http://schemas.microsoft.com/office/drawing/2014/main" id="{AC821E2E-9312-4647-9DCD-FB877C05CB0C}"/>
              </a:ext>
            </a:extLst>
          </p:cNvPr>
          <p:cNvGrpSpPr>
            <a:grpSpLocks/>
          </p:cNvGrpSpPr>
          <p:nvPr/>
        </p:nvGrpSpPr>
        <p:grpSpPr bwMode="auto">
          <a:xfrm>
            <a:off x="8207339" y="5928007"/>
            <a:ext cx="917591" cy="929993"/>
            <a:chOff x="2065" y="1551"/>
            <a:chExt cx="1628" cy="1988"/>
          </a:xfrm>
        </p:grpSpPr>
        <p:sp>
          <p:nvSpPr>
            <p:cNvPr id="8" name="Freeform 30">
              <a:extLst>
                <a:ext uri="{FF2B5EF4-FFF2-40B4-BE49-F238E27FC236}">
                  <a16:creationId xmlns:a16="http://schemas.microsoft.com/office/drawing/2014/main" id="{976C62D4-3732-47CF-81F8-A6C080029134}"/>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9" name="Freeform 31">
              <a:extLst>
                <a:ext uri="{FF2B5EF4-FFF2-40B4-BE49-F238E27FC236}">
                  <a16:creationId xmlns:a16="http://schemas.microsoft.com/office/drawing/2014/main" id="{51B3BD72-F61A-43FD-A047-7D91A216D323}"/>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0" name="Freeform 32">
              <a:extLst>
                <a:ext uri="{FF2B5EF4-FFF2-40B4-BE49-F238E27FC236}">
                  <a16:creationId xmlns:a16="http://schemas.microsoft.com/office/drawing/2014/main" id="{B82A12D2-FA23-455C-8097-1EF14DDD2EA2}"/>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1" name="Freeform 33">
              <a:extLst>
                <a:ext uri="{FF2B5EF4-FFF2-40B4-BE49-F238E27FC236}">
                  <a16:creationId xmlns:a16="http://schemas.microsoft.com/office/drawing/2014/main" id="{178C0B45-8158-443B-A139-35C303AB50DD}"/>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2" name="Freeform 34">
              <a:extLst>
                <a:ext uri="{FF2B5EF4-FFF2-40B4-BE49-F238E27FC236}">
                  <a16:creationId xmlns:a16="http://schemas.microsoft.com/office/drawing/2014/main" id="{11797583-5DF1-486B-A9BA-1192B0FC2DDC}"/>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3" name="Freeform 35">
              <a:extLst>
                <a:ext uri="{FF2B5EF4-FFF2-40B4-BE49-F238E27FC236}">
                  <a16:creationId xmlns:a16="http://schemas.microsoft.com/office/drawing/2014/main" id="{5313863E-DD33-4FD2-BEDA-A855D9321FC4}"/>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4" name="Freeform 36">
              <a:extLst>
                <a:ext uri="{FF2B5EF4-FFF2-40B4-BE49-F238E27FC236}">
                  <a16:creationId xmlns:a16="http://schemas.microsoft.com/office/drawing/2014/main" id="{EB9B1148-AAE9-426C-A4D3-A9FBD99A5371}"/>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5" name="Freeform 37">
              <a:extLst>
                <a:ext uri="{FF2B5EF4-FFF2-40B4-BE49-F238E27FC236}">
                  <a16:creationId xmlns:a16="http://schemas.microsoft.com/office/drawing/2014/main" id="{08DF93A3-80E9-44FA-A13C-3974C0719F84}"/>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6" name="Freeform 38">
              <a:extLst>
                <a:ext uri="{FF2B5EF4-FFF2-40B4-BE49-F238E27FC236}">
                  <a16:creationId xmlns:a16="http://schemas.microsoft.com/office/drawing/2014/main" id="{B4E76CDF-956F-4BE7-8229-C9197714D9F2}"/>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7" name="Freeform 39">
              <a:extLst>
                <a:ext uri="{FF2B5EF4-FFF2-40B4-BE49-F238E27FC236}">
                  <a16:creationId xmlns:a16="http://schemas.microsoft.com/office/drawing/2014/main" id="{66EE0B66-57AC-428B-95B7-4BDD1FCE0DAE}"/>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8" name="Freeform 40">
              <a:extLst>
                <a:ext uri="{FF2B5EF4-FFF2-40B4-BE49-F238E27FC236}">
                  <a16:creationId xmlns:a16="http://schemas.microsoft.com/office/drawing/2014/main" id="{824C44EB-CA4E-40D7-9E06-0F810B03FA47}"/>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9" name="Freeform 41">
              <a:extLst>
                <a:ext uri="{FF2B5EF4-FFF2-40B4-BE49-F238E27FC236}">
                  <a16:creationId xmlns:a16="http://schemas.microsoft.com/office/drawing/2014/main" id="{DE894B95-DA2B-47F4-B582-13FB1D4C3896}"/>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0" name="Freeform 42">
              <a:extLst>
                <a:ext uri="{FF2B5EF4-FFF2-40B4-BE49-F238E27FC236}">
                  <a16:creationId xmlns:a16="http://schemas.microsoft.com/office/drawing/2014/main" id="{1A3887F5-36A4-454E-BD65-7FA451202240}"/>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1" name="Freeform 43">
              <a:extLst>
                <a:ext uri="{FF2B5EF4-FFF2-40B4-BE49-F238E27FC236}">
                  <a16:creationId xmlns:a16="http://schemas.microsoft.com/office/drawing/2014/main" id="{6E171F87-943C-4EB9-B163-EAB5980E6783}"/>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2" name="Freeform 44">
              <a:extLst>
                <a:ext uri="{FF2B5EF4-FFF2-40B4-BE49-F238E27FC236}">
                  <a16:creationId xmlns:a16="http://schemas.microsoft.com/office/drawing/2014/main" id="{0CC25FBB-FD60-430F-843C-E523E6634622}"/>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3" name="Freeform 45">
              <a:extLst>
                <a:ext uri="{FF2B5EF4-FFF2-40B4-BE49-F238E27FC236}">
                  <a16:creationId xmlns:a16="http://schemas.microsoft.com/office/drawing/2014/main" id="{E08A0C88-AAA6-4F15-ACE8-4E3EBD4C609B}"/>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4" name="Freeform 46">
              <a:extLst>
                <a:ext uri="{FF2B5EF4-FFF2-40B4-BE49-F238E27FC236}">
                  <a16:creationId xmlns:a16="http://schemas.microsoft.com/office/drawing/2014/main" id="{E8B72DA0-23B3-4ABF-A554-40FC15097B49}"/>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grpSp>
      <p:sp>
        <p:nvSpPr>
          <p:cNvPr id="25" name="AutoShape 35">
            <a:extLst>
              <a:ext uri="{FF2B5EF4-FFF2-40B4-BE49-F238E27FC236}">
                <a16:creationId xmlns:a16="http://schemas.microsoft.com/office/drawing/2014/main" id="{C3F717BF-7259-474B-8C5E-E49B53DA7D2A}"/>
              </a:ext>
            </a:extLst>
          </p:cNvPr>
          <p:cNvSpPr>
            <a:spLocks noChangeArrowheads="1"/>
          </p:cNvSpPr>
          <p:nvPr/>
        </p:nvSpPr>
        <p:spPr bwMode="auto">
          <a:xfrm>
            <a:off x="3505200" y="5181601"/>
            <a:ext cx="4646331" cy="1396186"/>
          </a:xfrm>
          <a:prstGeom prst="wedgeRoundRectCallout">
            <a:avLst>
              <a:gd name="adj1" fmla="val 53926"/>
              <a:gd name="adj2" fmla="val 9555"/>
              <a:gd name="adj3" fmla="val 16667"/>
            </a:avLst>
          </a:prstGeom>
          <a:solidFill>
            <a:srgbClr val="000066"/>
          </a:solidFill>
          <a:ln w="12700">
            <a:solidFill>
              <a:schemeClr val="hlink"/>
            </a:solidFill>
            <a:miter lim="800000"/>
            <a:headEnd/>
            <a:tailEnd/>
          </a:ln>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err="1">
                <a:ln>
                  <a:noFill/>
                </a:ln>
                <a:solidFill>
                  <a:srgbClr val="FFFFFF"/>
                </a:solidFill>
                <a:effectLst/>
                <a:uLnTx/>
                <a:uFillTx/>
                <a:latin typeface="Times New Roman" pitchFamily="18" charset="0"/>
                <a:ea typeface="+mn-ea"/>
                <a:cs typeface="+mn-cs"/>
              </a:rPr>
              <a:t>Aaaah</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a:t>
            </a:r>
          </a:p>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You never taught me how to factor.</a:t>
            </a:r>
          </a:p>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That is much </a:t>
            </a:r>
            <a:r>
              <a:rPr kumimoji="0" lang="en-US" altLang="en-US" sz="2400" b="0" i="0" u="none" strike="noStrike" kern="1200" cap="none" spc="0" normalizeH="0" baseline="0" noProof="0" dirty="0" err="1">
                <a:ln>
                  <a:noFill/>
                </a:ln>
                <a:solidFill>
                  <a:srgbClr val="FFFFFF"/>
                </a:solidFill>
                <a:effectLst/>
                <a:uLnTx/>
                <a:uFillTx/>
                <a:latin typeface="Times New Roman" pitchFamily="18" charset="0"/>
                <a:ea typeface="+mn-ea"/>
                <a:cs typeface="+mn-cs"/>
              </a:rPr>
              <a:t>much</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harder!.</a:t>
            </a:r>
          </a:p>
        </p:txBody>
      </p:sp>
    </p:spTree>
    <p:extLst>
      <p:ext uri="{BB962C8B-B14F-4D97-AF65-F5344CB8AC3E}">
        <p14:creationId xmlns:p14="http://schemas.microsoft.com/office/powerpoint/2010/main" val="4487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 calcmode="lin" valueType="num">
                                      <p:cBhvr additive="base">
                                        <p:cTn id="3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
                                            <p:txEl>
                                              <p:pRg st="1" end="1"/>
                                            </p:txEl>
                                          </p:spTgt>
                                        </p:tgtEl>
                                        <p:attrNameLst>
                                          <p:attrName>style.visibility</p:attrName>
                                        </p:attrNameLst>
                                      </p:cBhvr>
                                      <p:to>
                                        <p:strVal val="visible"/>
                                      </p:to>
                                    </p:set>
                                    <p:anim calcmode="lin" valueType="num">
                                      <p:cBhvr additive="base">
                                        <p:cTn id="39"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5">
                                            <p:txEl>
                                              <p:pRg st="2" end="2"/>
                                            </p:txEl>
                                          </p:spTgt>
                                        </p:tgtEl>
                                        <p:attrNameLst>
                                          <p:attrName>style.visibility</p:attrName>
                                        </p:attrNameLst>
                                      </p:cBhvr>
                                      <p:to>
                                        <p:strVal val="visible"/>
                                      </p:to>
                                    </p:set>
                                    <p:anim calcmode="lin" valueType="num">
                                      <p:cBhvr additive="base">
                                        <p:cTn id="45"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orefathers' Eve | The Witcher 3 Wiki">
            <a:extLst>
              <a:ext uri="{FF2B5EF4-FFF2-40B4-BE49-F238E27FC236}">
                <a16:creationId xmlns:a16="http://schemas.microsoft.com/office/drawing/2014/main" id="{2D321615-D9AB-46CE-AB44-29C0BCE583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85" r="-1" b="-1"/>
          <a:stretch/>
        </p:blipFill>
        <p:spPr bwMode="auto">
          <a:xfrm>
            <a:off x="20" y="10"/>
            <a:ext cx="4518095"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0714E357-AD27-41BE-98D0-A3A226CDE273}"/>
              </a:ext>
            </a:extLst>
          </p:cNvPr>
          <p:cNvSpPr txBox="1">
            <a:spLocks noChangeArrowheads="1"/>
          </p:cNvSpPr>
          <p:nvPr/>
        </p:nvSpPr>
        <p:spPr>
          <a:xfrm>
            <a:off x="1676400" y="0"/>
            <a:ext cx="6096000" cy="1143000"/>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n-ea"/>
                <a:cs typeface="+mn-cs"/>
              </a:rPr>
              <a:t>Verify vs Create</a:t>
            </a:r>
          </a:p>
        </p:txBody>
      </p:sp>
      <p:grpSp>
        <p:nvGrpSpPr>
          <p:cNvPr id="7" name="Group 29">
            <a:extLst>
              <a:ext uri="{FF2B5EF4-FFF2-40B4-BE49-F238E27FC236}">
                <a16:creationId xmlns:a16="http://schemas.microsoft.com/office/drawing/2014/main" id="{AC821E2E-9312-4647-9DCD-FB877C05CB0C}"/>
              </a:ext>
            </a:extLst>
          </p:cNvPr>
          <p:cNvGrpSpPr>
            <a:grpSpLocks/>
          </p:cNvGrpSpPr>
          <p:nvPr/>
        </p:nvGrpSpPr>
        <p:grpSpPr bwMode="auto">
          <a:xfrm>
            <a:off x="8207339" y="5928007"/>
            <a:ext cx="917591" cy="929993"/>
            <a:chOff x="2065" y="1551"/>
            <a:chExt cx="1628" cy="1988"/>
          </a:xfrm>
        </p:grpSpPr>
        <p:sp>
          <p:nvSpPr>
            <p:cNvPr id="8" name="Freeform 30">
              <a:extLst>
                <a:ext uri="{FF2B5EF4-FFF2-40B4-BE49-F238E27FC236}">
                  <a16:creationId xmlns:a16="http://schemas.microsoft.com/office/drawing/2014/main" id="{976C62D4-3732-47CF-81F8-A6C080029134}"/>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9" name="Freeform 31">
              <a:extLst>
                <a:ext uri="{FF2B5EF4-FFF2-40B4-BE49-F238E27FC236}">
                  <a16:creationId xmlns:a16="http://schemas.microsoft.com/office/drawing/2014/main" id="{51B3BD72-F61A-43FD-A047-7D91A216D323}"/>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0" name="Freeform 32">
              <a:extLst>
                <a:ext uri="{FF2B5EF4-FFF2-40B4-BE49-F238E27FC236}">
                  <a16:creationId xmlns:a16="http://schemas.microsoft.com/office/drawing/2014/main" id="{B82A12D2-FA23-455C-8097-1EF14DDD2EA2}"/>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1" name="Freeform 33">
              <a:extLst>
                <a:ext uri="{FF2B5EF4-FFF2-40B4-BE49-F238E27FC236}">
                  <a16:creationId xmlns:a16="http://schemas.microsoft.com/office/drawing/2014/main" id="{178C0B45-8158-443B-A139-35C303AB50DD}"/>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2" name="Freeform 34">
              <a:extLst>
                <a:ext uri="{FF2B5EF4-FFF2-40B4-BE49-F238E27FC236}">
                  <a16:creationId xmlns:a16="http://schemas.microsoft.com/office/drawing/2014/main" id="{11797583-5DF1-486B-A9BA-1192B0FC2DDC}"/>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3" name="Freeform 35">
              <a:extLst>
                <a:ext uri="{FF2B5EF4-FFF2-40B4-BE49-F238E27FC236}">
                  <a16:creationId xmlns:a16="http://schemas.microsoft.com/office/drawing/2014/main" id="{5313863E-DD33-4FD2-BEDA-A855D9321FC4}"/>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4" name="Freeform 36">
              <a:extLst>
                <a:ext uri="{FF2B5EF4-FFF2-40B4-BE49-F238E27FC236}">
                  <a16:creationId xmlns:a16="http://schemas.microsoft.com/office/drawing/2014/main" id="{EB9B1148-AAE9-426C-A4D3-A9FBD99A5371}"/>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5" name="Freeform 37">
              <a:extLst>
                <a:ext uri="{FF2B5EF4-FFF2-40B4-BE49-F238E27FC236}">
                  <a16:creationId xmlns:a16="http://schemas.microsoft.com/office/drawing/2014/main" id="{08DF93A3-80E9-44FA-A13C-3974C0719F84}"/>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6" name="Freeform 38">
              <a:extLst>
                <a:ext uri="{FF2B5EF4-FFF2-40B4-BE49-F238E27FC236}">
                  <a16:creationId xmlns:a16="http://schemas.microsoft.com/office/drawing/2014/main" id="{B4E76CDF-956F-4BE7-8229-C9197714D9F2}"/>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7" name="Freeform 39">
              <a:extLst>
                <a:ext uri="{FF2B5EF4-FFF2-40B4-BE49-F238E27FC236}">
                  <a16:creationId xmlns:a16="http://schemas.microsoft.com/office/drawing/2014/main" id="{66EE0B66-57AC-428B-95B7-4BDD1FCE0DAE}"/>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8" name="Freeform 40">
              <a:extLst>
                <a:ext uri="{FF2B5EF4-FFF2-40B4-BE49-F238E27FC236}">
                  <a16:creationId xmlns:a16="http://schemas.microsoft.com/office/drawing/2014/main" id="{824C44EB-CA4E-40D7-9E06-0F810B03FA47}"/>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19" name="Freeform 41">
              <a:extLst>
                <a:ext uri="{FF2B5EF4-FFF2-40B4-BE49-F238E27FC236}">
                  <a16:creationId xmlns:a16="http://schemas.microsoft.com/office/drawing/2014/main" id="{DE894B95-DA2B-47F4-B582-13FB1D4C3896}"/>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0" name="Freeform 42">
              <a:extLst>
                <a:ext uri="{FF2B5EF4-FFF2-40B4-BE49-F238E27FC236}">
                  <a16:creationId xmlns:a16="http://schemas.microsoft.com/office/drawing/2014/main" id="{1A3887F5-36A4-454E-BD65-7FA451202240}"/>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1" name="Freeform 43">
              <a:extLst>
                <a:ext uri="{FF2B5EF4-FFF2-40B4-BE49-F238E27FC236}">
                  <a16:creationId xmlns:a16="http://schemas.microsoft.com/office/drawing/2014/main" id="{6E171F87-943C-4EB9-B163-EAB5980E6783}"/>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2" name="Freeform 44">
              <a:extLst>
                <a:ext uri="{FF2B5EF4-FFF2-40B4-BE49-F238E27FC236}">
                  <a16:creationId xmlns:a16="http://schemas.microsoft.com/office/drawing/2014/main" id="{0CC25FBB-FD60-430F-843C-E523E6634622}"/>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3" name="Freeform 45">
              <a:extLst>
                <a:ext uri="{FF2B5EF4-FFF2-40B4-BE49-F238E27FC236}">
                  <a16:creationId xmlns:a16="http://schemas.microsoft.com/office/drawing/2014/main" id="{E08A0C88-AAA6-4F15-ACE8-4E3EBD4C609B}"/>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sp>
          <p:nvSpPr>
            <p:cNvPr id="24" name="Freeform 46">
              <a:extLst>
                <a:ext uri="{FF2B5EF4-FFF2-40B4-BE49-F238E27FC236}">
                  <a16:creationId xmlns:a16="http://schemas.microsoft.com/office/drawing/2014/main" id="{E8B72DA0-23B3-4ABF-A554-40FC15097B49}"/>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a:ea typeface="+mn-ea"/>
                <a:cs typeface="+mn-cs"/>
              </a:endParaRPr>
            </a:p>
          </p:txBody>
        </p:sp>
      </p:grpSp>
      <p:pic>
        <p:nvPicPr>
          <p:cNvPr id="27" name="Picture 5">
            <a:extLst>
              <a:ext uri="{FF2B5EF4-FFF2-40B4-BE49-F238E27FC236}">
                <a16:creationId xmlns:a16="http://schemas.microsoft.com/office/drawing/2014/main" id="{F72685F2-6A77-4617-A04E-ABDD9A8933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6371" y="2871405"/>
            <a:ext cx="1336356" cy="165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AutoShape 38">
            <a:extLst>
              <a:ext uri="{FF2B5EF4-FFF2-40B4-BE49-F238E27FC236}">
                <a16:creationId xmlns:a16="http://schemas.microsoft.com/office/drawing/2014/main" id="{CDA9A883-C585-48BA-B2D7-CA762B7B2F40}"/>
              </a:ext>
            </a:extLst>
          </p:cNvPr>
          <p:cNvSpPr>
            <a:spLocks noChangeArrowheads="1"/>
          </p:cNvSpPr>
          <p:nvPr/>
        </p:nvSpPr>
        <p:spPr bwMode="auto">
          <a:xfrm>
            <a:off x="3276600" y="780296"/>
            <a:ext cx="5687695" cy="1773553"/>
          </a:xfrm>
          <a:prstGeom prst="wedgeRoundRectCallout">
            <a:avLst>
              <a:gd name="adj1" fmla="val -15184"/>
              <a:gd name="adj2" fmla="val 65554"/>
              <a:gd name="adj3" fmla="val 16667"/>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If you give me a bunch of proofs</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and teach me how to verify that they work.</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This does not necessarily teach me </a:t>
            </a:r>
            <a:b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b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how to create </a:t>
            </a:r>
            <a:r>
              <a:rPr kumimoji="0" lang="en-US" altLang="en-US" sz="2400" b="0" i="0" u="none" strike="noStrike" kern="1200" cap="none" spc="0" normalizeH="0" baseline="0" noProof="0">
                <a:ln>
                  <a:noFill/>
                </a:ln>
                <a:solidFill>
                  <a:srgbClr val="FFFFFF"/>
                </a:solidFill>
                <a:effectLst/>
                <a:uLnTx/>
                <a:uFillTx/>
                <a:latin typeface="Times New Roman" pitchFamily="18" charset="0"/>
                <a:ea typeface="+mn-ea"/>
                <a:cs typeface="+mn-cs"/>
                <a:sym typeface="Symbol" pitchFamily="18" charset="2"/>
              </a:rPr>
              <a:t>new proofs.</a:t>
            </a:r>
            <a:endPar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endParaRPr>
          </a:p>
        </p:txBody>
      </p:sp>
      <p:sp>
        <p:nvSpPr>
          <p:cNvPr id="28" name="AutoShape 38">
            <a:extLst>
              <a:ext uri="{FF2B5EF4-FFF2-40B4-BE49-F238E27FC236}">
                <a16:creationId xmlns:a16="http://schemas.microsoft.com/office/drawing/2014/main" id="{DB04C8FC-9B02-41FF-8636-E45D55082759}"/>
              </a:ext>
            </a:extLst>
          </p:cNvPr>
          <p:cNvSpPr>
            <a:spLocks noChangeArrowheads="1"/>
          </p:cNvSpPr>
          <p:nvPr/>
        </p:nvSpPr>
        <p:spPr bwMode="auto">
          <a:xfrm>
            <a:off x="6202804" y="2750290"/>
            <a:ext cx="1336357" cy="461211"/>
          </a:xfrm>
          <a:prstGeom prst="wedgeRoundRectCallout">
            <a:avLst>
              <a:gd name="adj1" fmla="val -46545"/>
              <a:gd name="adj2" fmla="val 69684"/>
              <a:gd name="adj3" fmla="val 16667"/>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rPr>
              <a:t>Let’s try.</a:t>
            </a:r>
          </a:p>
        </p:txBody>
      </p:sp>
      <p:sp>
        <p:nvSpPr>
          <p:cNvPr id="29" name="AutoShape 35">
            <a:extLst>
              <a:ext uri="{FF2B5EF4-FFF2-40B4-BE49-F238E27FC236}">
                <a16:creationId xmlns:a16="http://schemas.microsoft.com/office/drawing/2014/main" id="{69A28539-85B3-4F46-9D53-39C5A510C13B}"/>
              </a:ext>
            </a:extLst>
          </p:cNvPr>
          <p:cNvSpPr>
            <a:spLocks noChangeArrowheads="1"/>
          </p:cNvSpPr>
          <p:nvPr/>
        </p:nvSpPr>
        <p:spPr bwMode="auto">
          <a:xfrm>
            <a:off x="3505200" y="5181601"/>
            <a:ext cx="4646331" cy="1396186"/>
          </a:xfrm>
          <a:prstGeom prst="wedgeRoundRectCallout">
            <a:avLst>
              <a:gd name="adj1" fmla="val 53926"/>
              <a:gd name="adj2" fmla="val 9555"/>
              <a:gd name="adj3" fmla="val 16667"/>
            </a:avLst>
          </a:prstGeom>
          <a:solidFill>
            <a:srgbClr val="000066"/>
          </a:solidFill>
          <a:ln w="12700">
            <a:solidFill>
              <a:schemeClr val="hlink"/>
            </a:solidFill>
            <a:miter lim="800000"/>
            <a:headEnd/>
            <a:tailEnd/>
          </a:ln>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err="1">
                <a:ln>
                  <a:noFill/>
                </a:ln>
                <a:solidFill>
                  <a:srgbClr val="FFFFFF"/>
                </a:solidFill>
                <a:effectLst/>
                <a:uLnTx/>
                <a:uFillTx/>
                <a:latin typeface="Times New Roman" pitchFamily="18" charset="0"/>
                <a:ea typeface="+mn-ea"/>
                <a:cs typeface="+mn-cs"/>
              </a:rPr>
              <a:t>Aaaah</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a:t>
            </a:r>
          </a:p>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You never taught me how to factor.</a:t>
            </a:r>
          </a:p>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That is much </a:t>
            </a:r>
            <a:r>
              <a:rPr kumimoji="0" lang="en-US" altLang="en-US" sz="2400" b="0" i="0" u="none" strike="noStrike" kern="1200" cap="none" spc="0" normalizeH="0" baseline="0" noProof="0" dirty="0" err="1">
                <a:ln>
                  <a:noFill/>
                </a:ln>
                <a:solidFill>
                  <a:srgbClr val="FFFFFF"/>
                </a:solidFill>
                <a:effectLst/>
                <a:uLnTx/>
                <a:uFillTx/>
                <a:latin typeface="Times New Roman" pitchFamily="18" charset="0"/>
                <a:ea typeface="+mn-ea"/>
                <a:cs typeface="+mn-cs"/>
              </a:rPr>
              <a:t>much</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harder!.</a:t>
            </a:r>
          </a:p>
        </p:txBody>
      </p:sp>
    </p:spTree>
    <p:extLst>
      <p:ext uri="{BB962C8B-B14F-4D97-AF65-F5344CB8AC3E}">
        <p14:creationId xmlns:p14="http://schemas.microsoft.com/office/powerpoint/2010/main" val="347953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anim calcmode="lin" valueType="num">
                                      <p:cBhvr additive="base">
                                        <p:cTn id="15"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6">
                                            <p:txEl>
                                              <p:pRg st="1" end="1"/>
                                            </p:txEl>
                                          </p:spTgt>
                                        </p:tgtEl>
                                        <p:attrNameLst>
                                          <p:attrName>style.visibility</p:attrName>
                                        </p:attrNameLst>
                                      </p:cBhvr>
                                      <p:to>
                                        <p:strVal val="visible"/>
                                      </p:to>
                                    </p:set>
                                    <p:anim calcmode="lin" valueType="num">
                                      <p:cBhvr additive="base">
                                        <p:cTn id="21" dur="500" fill="hold"/>
                                        <p:tgtEl>
                                          <p:spTgt spid="26">
                                            <p:txEl>
                                              <p:pRg st="1" end="1"/>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2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6">
                                            <p:txEl>
                                              <p:pRg st="2" end="2"/>
                                            </p:txEl>
                                          </p:spTgt>
                                        </p:tgtEl>
                                        <p:attrNameLst>
                                          <p:attrName>style.visibility</p:attrName>
                                        </p:attrNameLst>
                                      </p:cBhvr>
                                      <p:to>
                                        <p:strVal val="visible"/>
                                      </p:to>
                                    </p:set>
                                    <p:anim calcmode="lin" valueType="num">
                                      <p:cBhvr additive="base">
                                        <p:cTn id="27" dur="500" fill="hold"/>
                                        <p:tgtEl>
                                          <p:spTgt spid="26">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1+#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 calcmode="lin" valueType="num">
                                      <p:cBhvr additive="base">
                                        <p:cTn id="37"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90CF8-2D5D-479B-8AC2-ED1438FD04BA}"/>
              </a:ext>
            </a:extLst>
          </p:cNvPr>
          <p:cNvPicPr>
            <a:picLocks noChangeAspect="1"/>
          </p:cNvPicPr>
          <p:nvPr/>
        </p:nvPicPr>
        <p:blipFill>
          <a:blip r:embed="rId2"/>
          <a:stretch>
            <a:fillRect/>
          </a:stretch>
        </p:blipFill>
        <p:spPr>
          <a:xfrm>
            <a:off x="108402" y="866140"/>
            <a:ext cx="8927196" cy="4267200"/>
          </a:xfrm>
          <a:prstGeom prst="rect">
            <a:avLst/>
          </a:prstGeom>
        </p:spPr>
      </p:pic>
      <p:sp>
        <p:nvSpPr>
          <p:cNvPr id="3" name="Rectangle 9">
            <a:extLst>
              <a:ext uri="{FF2B5EF4-FFF2-40B4-BE49-F238E27FC236}">
                <a16:creationId xmlns:a16="http://schemas.microsoft.com/office/drawing/2014/main" id="{A1B32E51-96FA-47FB-83CF-496075FDE6BF}"/>
              </a:ext>
            </a:extLst>
          </p:cNvPr>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Oval 3">
            <a:extLst>
              <a:ext uri="{FF2B5EF4-FFF2-40B4-BE49-F238E27FC236}">
                <a16:creationId xmlns:a16="http://schemas.microsoft.com/office/drawing/2014/main" id="{1FDDFEF9-3892-4B94-8E1B-038457B70369}"/>
              </a:ext>
            </a:extLst>
          </p:cNvPr>
          <p:cNvSpPr/>
          <p:nvPr/>
        </p:nvSpPr>
        <p:spPr bwMode="auto">
          <a:xfrm>
            <a:off x="1371600" y="1323340"/>
            <a:ext cx="4343400" cy="4148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dirty="0">
              <a:ln>
                <a:noFill/>
              </a:ln>
              <a:solidFill>
                <a:schemeClr val="tx1"/>
              </a:solidFill>
              <a:effectLst/>
              <a:latin typeface="Times New Roman" pitchFamily="18" charset="0"/>
            </a:endParaRPr>
          </a:p>
        </p:txBody>
      </p:sp>
      <p:sp>
        <p:nvSpPr>
          <p:cNvPr id="11" name="Rectangle 10">
            <a:extLst>
              <a:ext uri="{FF2B5EF4-FFF2-40B4-BE49-F238E27FC236}">
                <a16:creationId xmlns:a16="http://schemas.microsoft.com/office/drawing/2014/main" id="{A603A59E-A6CD-4EC2-A294-FF0705C80746}"/>
              </a:ext>
            </a:extLst>
          </p:cNvPr>
          <p:cNvSpPr/>
          <p:nvPr/>
        </p:nvSpPr>
        <p:spPr>
          <a:xfrm>
            <a:off x="558613" y="399233"/>
            <a:ext cx="6993261" cy="523220"/>
          </a:xfrm>
          <a:prstGeom prst="rect">
            <a:avLst/>
          </a:prstGeom>
        </p:spPr>
        <p:txBody>
          <a:bodyPr wrap="none">
            <a:spAutoFit/>
          </a:bodyPr>
          <a:lstStyle/>
          <a:p>
            <a:r>
              <a:rPr lang="en-CA" altLang="en-US" sz="2800" i="0" dirty="0"/>
              <a:t>https://www.eecs.yorku.ca/~jeff/courses/1090</a:t>
            </a:r>
            <a:endParaRPr lang="en-CA" sz="2800" dirty="0"/>
          </a:p>
        </p:txBody>
      </p:sp>
      <p:pic>
        <p:nvPicPr>
          <p:cNvPr id="7" name="Picture 46">
            <a:extLst>
              <a:ext uri="{FF2B5EF4-FFF2-40B4-BE49-F238E27FC236}">
                <a16:creationId xmlns:a16="http://schemas.microsoft.com/office/drawing/2014/main" id="{2D4B1B39-A883-4B18-9D7F-3F5323A9E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332038"/>
            <a:ext cx="2655888"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2">
            <a:extLst>
              <a:ext uri="{FF2B5EF4-FFF2-40B4-BE49-F238E27FC236}">
                <a16:creationId xmlns:a16="http://schemas.microsoft.com/office/drawing/2014/main" id="{19C75BDB-5A82-43C2-9507-A562B52DFAD4}"/>
              </a:ext>
            </a:extLst>
          </p:cNvPr>
          <p:cNvSpPr>
            <a:spLocks noChangeArrowheads="1"/>
          </p:cNvSpPr>
          <p:nvPr/>
        </p:nvSpPr>
        <p:spPr bwMode="auto">
          <a:xfrm>
            <a:off x="2590799" y="1143000"/>
            <a:ext cx="4849091" cy="907413"/>
          </a:xfrm>
          <a:prstGeom prst="wedgeRoundRectCallout">
            <a:avLst>
              <a:gd name="adj1" fmla="val -63639"/>
              <a:gd name="adj2" fmla="val 88056"/>
              <a:gd name="adj3" fmla="val 16667"/>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en-US" altLang="en-US" sz="2400" i="0" dirty="0"/>
              <a:t>Some students feel too intimidated to talk to the professor.</a:t>
            </a:r>
          </a:p>
        </p:txBody>
      </p:sp>
      <p:sp>
        <p:nvSpPr>
          <p:cNvPr id="9" name="AutoShape 18">
            <a:extLst>
              <a:ext uri="{FF2B5EF4-FFF2-40B4-BE49-F238E27FC236}">
                <a16:creationId xmlns:a16="http://schemas.microsoft.com/office/drawing/2014/main" id="{FBCCD7F1-BCA9-4ED4-A0A7-DA7EC12E50E7}"/>
              </a:ext>
            </a:extLst>
          </p:cNvPr>
          <p:cNvSpPr>
            <a:spLocks noChangeArrowheads="1"/>
          </p:cNvSpPr>
          <p:nvPr/>
        </p:nvSpPr>
        <p:spPr bwMode="auto">
          <a:xfrm>
            <a:off x="2743200" y="4724400"/>
            <a:ext cx="3810000" cy="1391367"/>
          </a:xfrm>
          <a:prstGeom prst="wedgeRoundRectCallout">
            <a:avLst>
              <a:gd name="adj1" fmla="val 58144"/>
              <a:gd name="adj2" fmla="val -97375"/>
              <a:gd name="adj3" fmla="val 16667"/>
            </a:avLst>
          </a:prstGeom>
          <a:solidFill>
            <a:srgbClr val="99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en-US" altLang="en-US" sz="2400" i="0"/>
              <a:t>Actually, he is just a guy</a:t>
            </a:r>
            <a:br>
              <a:rPr lang="en-US" altLang="en-US" sz="2400" i="0"/>
            </a:br>
            <a:r>
              <a:rPr lang="en-US" altLang="en-US" sz="2400" i="0"/>
              <a:t>who has been doing this for a while.</a:t>
            </a:r>
          </a:p>
        </p:txBody>
      </p:sp>
      <p:grpSp>
        <p:nvGrpSpPr>
          <p:cNvPr id="12" name="Group 19">
            <a:extLst>
              <a:ext uri="{FF2B5EF4-FFF2-40B4-BE49-F238E27FC236}">
                <a16:creationId xmlns:a16="http://schemas.microsoft.com/office/drawing/2014/main" id="{09A9B3C4-4A29-4702-B4CA-8B4F42560346}"/>
              </a:ext>
            </a:extLst>
          </p:cNvPr>
          <p:cNvGrpSpPr>
            <a:grpSpLocks/>
          </p:cNvGrpSpPr>
          <p:nvPr/>
        </p:nvGrpSpPr>
        <p:grpSpPr bwMode="auto">
          <a:xfrm flipH="1">
            <a:off x="7483475" y="3038475"/>
            <a:ext cx="1660525" cy="3743325"/>
            <a:chOff x="864" y="465"/>
            <a:chExt cx="1046" cy="2358"/>
          </a:xfrm>
        </p:grpSpPr>
        <p:grpSp>
          <p:nvGrpSpPr>
            <p:cNvPr id="13" name="Group 20">
              <a:extLst>
                <a:ext uri="{FF2B5EF4-FFF2-40B4-BE49-F238E27FC236}">
                  <a16:creationId xmlns:a16="http://schemas.microsoft.com/office/drawing/2014/main" id="{B87FC161-27C7-4954-95A4-E7ABFE5AD95C}"/>
                </a:ext>
              </a:extLst>
            </p:cNvPr>
            <p:cNvGrpSpPr>
              <a:grpSpLocks/>
            </p:cNvGrpSpPr>
            <p:nvPr/>
          </p:nvGrpSpPr>
          <p:grpSpPr bwMode="auto">
            <a:xfrm>
              <a:off x="864" y="465"/>
              <a:ext cx="1008" cy="2319"/>
              <a:chOff x="587" y="528"/>
              <a:chExt cx="1008" cy="2319"/>
            </a:xfrm>
          </p:grpSpPr>
          <p:grpSp>
            <p:nvGrpSpPr>
              <p:cNvPr id="16" name="Group 21">
                <a:extLst>
                  <a:ext uri="{FF2B5EF4-FFF2-40B4-BE49-F238E27FC236}">
                    <a16:creationId xmlns:a16="http://schemas.microsoft.com/office/drawing/2014/main" id="{F23A3BC6-BBDE-4925-AA56-1A311ACBF339}"/>
                  </a:ext>
                </a:extLst>
              </p:cNvPr>
              <p:cNvGrpSpPr>
                <a:grpSpLocks/>
              </p:cNvGrpSpPr>
              <p:nvPr/>
            </p:nvGrpSpPr>
            <p:grpSpPr bwMode="auto">
              <a:xfrm>
                <a:off x="587" y="528"/>
                <a:ext cx="1008" cy="2319"/>
                <a:chOff x="587" y="528"/>
                <a:chExt cx="1008" cy="2319"/>
              </a:xfrm>
            </p:grpSpPr>
            <p:grpSp>
              <p:nvGrpSpPr>
                <p:cNvPr id="18" name="Group 22">
                  <a:extLst>
                    <a:ext uri="{FF2B5EF4-FFF2-40B4-BE49-F238E27FC236}">
                      <a16:creationId xmlns:a16="http://schemas.microsoft.com/office/drawing/2014/main" id="{CF928595-E882-4404-9346-1977EC244F14}"/>
                    </a:ext>
                  </a:extLst>
                </p:cNvPr>
                <p:cNvGrpSpPr>
                  <a:grpSpLocks/>
                </p:cNvGrpSpPr>
                <p:nvPr/>
              </p:nvGrpSpPr>
              <p:grpSpPr bwMode="auto">
                <a:xfrm>
                  <a:off x="587" y="528"/>
                  <a:ext cx="1008" cy="2319"/>
                  <a:chOff x="1151" y="1104"/>
                  <a:chExt cx="686" cy="1741"/>
                </a:xfrm>
              </p:grpSpPr>
              <p:sp>
                <p:nvSpPr>
                  <p:cNvPr id="25" name="Freeform 23">
                    <a:extLst>
                      <a:ext uri="{FF2B5EF4-FFF2-40B4-BE49-F238E27FC236}">
                        <a16:creationId xmlns:a16="http://schemas.microsoft.com/office/drawing/2014/main" id="{C6691EA0-2B81-4574-8667-0463333DE5F3}"/>
                      </a:ext>
                    </a:extLst>
                  </p:cNvPr>
                  <p:cNvSpPr>
                    <a:spLocks/>
                  </p:cNvSpPr>
                  <p:nvPr/>
                </p:nvSpPr>
                <p:spPr bwMode="auto">
                  <a:xfrm flipH="1">
                    <a:off x="1321" y="1581"/>
                    <a:ext cx="304" cy="566"/>
                  </a:xfrm>
                  <a:custGeom>
                    <a:avLst/>
                    <a:gdLst>
                      <a:gd name="T0" fmla="*/ 7 w 304"/>
                      <a:gd name="T1" fmla="*/ 174 h 566"/>
                      <a:gd name="T2" fmla="*/ 18 w 304"/>
                      <a:gd name="T3" fmla="*/ 122 h 566"/>
                      <a:gd name="T4" fmla="*/ 42 w 304"/>
                      <a:gd name="T5" fmla="*/ 83 h 566"/>
                      <a:gd name="T6" fmla="*/ 81 w 304"/>
                      <a:gd name="T7" fmla="*/ 45 h 566"/>
                      <a:gd name="T8" fmla="*/ 148 w 304"/>
                      <a:gd name="T9" fmla="*/ 7 h 566"/>
                      <a:gd name="T10" fmla="*/ 205 w 304"/>
                      <a:gd name="T11" fmla="*/ 0 h 566"/>
                      <a:gd name="T12" fmla="*/ 255 w 304"/>
                      <a:gd name="T13" fmla="*/ 10 h 566"/>
                      <a:gd name="T14" fmla="*/ 290 w 304"/>
                      <a:gd name="T15" fmla="*/ 31 h 566"/>
                      <a:gd name="T16" fmla="*/ 304 w 304"/>
                      <a:gd name="T17" fmla="*/ 59 h 566"/>
                      <a:gd name="T18" fmla="*/ 304 w 304"/>
                      <a:gd name="T19" fmla="*/ 87 h 566"/>
                      <a:gd name="T20" fmla="*/ 290 w 304"/>
                      <a:gd name="T21" fmla="*/ 118 h 566"/>
                      <a:gd name="T22" fmla="*/ 262 w 304"/>
                      <a:gd name="T23" fmla="*/ 146 h 566"/>
                      <a:gd name="T24" fmla="*/ 223 w 304"/>
                      <a:gd name="T25" fmla="*/ 181 h 566"/>
                      <a:gd name="T26" fmla="*/ 201 w 304"/>
                      <a:gd name="T27" fmla="*/ 215 h 566"/>
                      <a:gd name="T28" fmla="*/ 194 w 304"/>
                      <a:gd name="T29" fmla="*/ 240 h 566"/>
                      <a:gd name="T30" fmla="*/ 194 w 304"/>
                      <a:gd name="T31" fmla="*/ 260 h 566"/>
                      <a:gd name="T32" fmla="*/ 205 w 304"/>
                      <a:gd name="T33" fmla="*/ 295 h 566"/>
                      <a:gd name="T34" fmla="*/ 230 w 304"/>
                      <a:gd name="T35" fmla="*/ 344 h 566"/>
                      <a:gd name="T36" fmla="*/ 247 w 304"/>
                      <a:gd name="T37" fmla="*/ 399 h 566"/>
                      <a:gd name="T38" fmla="*/ 251 w 304"/>
                      <a:gd name="T39" fmla="*/ 438 h 566"/>
                      <a:gd name="T40" fmla="*/ 244 w 304"/>
                      <a:gd name="T41" fmla="*/ 479 h 566"/>
                      <a:gd name="T42" fmla="*/ 233 w 304"/>
                      <a:gd name="T43" fmla="*/ 510 h 566"/>
                      <a:gd name="T44" fmla="*/ 201 w 304"/>
                      <a:gd name="T45" fmla="*/ 545 h 566"/>
                      <a:gd name="T46" fmla="*/ 173 w 304"/>
                      <a:gd name="T47" fmla="*/ 559 h 566"/>
                      <a:gd name="T48" fmla="*/ 141 w 304"/>
                      <a:gd name="T49" fmla="*/ 566 h 566"/>
                      <a:gd name="T50" fmla="*/ 113 w 304"/>
                      <a:gd name="T51" fmla="*/ 563 h 566"/>
                      <a:gd name="T52" fmla="*/ 92 w 304"/>
                      <a:gd name="T53" fmla="*/ 549 h 566"/>
                      <a:gd name="T54" fmla="*/ 67 w 304"/>
                      <a:gd name="T55" fmla="*/ 521 h 566"/>
                      <a:gd name="T56" fmla="*/ 42 w 304"/>
                      <a:gd name="T57" fmla="*/ 472 h 566"/>
                      <a:gd name="T58" fmla="*/ 14 w 304"/>
                      <a:gd name="T59" fmla="*/ 392 h 566"/>
                      <a:gd name="T60" fmla="*/ 4 w 304"/>
                      <a:gd name="T61" fmla="*/ 333 h 566"/>
                      <a:gd name="T62" fmla="*/ 0 w 304"/>
                      <a:gd name="T63" fmla="*/ 257 h 566"/>
                      <a:gd name="T64" fmla="*/ 0 w 304"/>
                      <a:gd name="T65" fmla="*/ 222 h 566"/>
                      <a:gd name="T66" fmla="*/ 7 w 304"/>
                      <a:gd name="T67" fmla="*/ 174 h 5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4"/>
                      <a:gd name="T103" fmla="*/ 0 h 566"/>
                      <a:gd name="T104" fmla="*/ 304 w 304"/>
                      <a:gd name="T105" fmla="*/ 566 h 5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4" h="566">
                        <a:moveTo>
                          <a:pt x="7" y="174"/>
                        </a:moveTo>
                        <a:lnTo>
                          <a:pt x="18" y="122"/>
                        </a:lnTo>
                        <a:lnTo>
                          <a:pt x="42" y="83"/>
                        </a:lnTo>
                        <a:lnTo>
                          <a:pt x="81" y="45"/>
                        </a:lnTo>
                        <a:lnTo>
                          <a:pt x="148" y="7"/>
                        </a:lnTo>
                        <a:lnTo>
                          <a:pt x="205" y="0"/>
                        </a:lnTo>
                        <a:lnTo>
                          <a:pt x="255" y="10"/>
                        </a:lnTo>
                        <a:lnTo>
                          <a:pt x="290" y="31"/>
                        </a:lnTo>
                        <a:lnTo>
                          <a:pt x="304" y="59"/>
                        </a:lnTo>
                        <a:lnTo>
                          <a:pt x="304" y="87"/>
                        </a:lnTo>
                        <a:lnTo>
                          <a:pt x="290" y="118"/>
                        </a:lnTo>
                        <a:lnTo>
                          <a:pt x="262" y="146"/>
                        </a:lnTo>
                        <a:lnTo>
                          <a:pt x="223" y="181"/>
                        </a:lnTo>
                        <a:lnTo>
                          <a:pt x="201" y="215"/>
                        </a:lnTo>
                        <a:lnTo>
                          <a:pt x="194" y="240"/>
                        </a:lnTo>
                        <a:lnTo>
                          <a:pt x="194" y="260"/>
                        </a:lnTo>
                        <a:lnTo>
                          <a:pt x="205" y="295"/>
                        </a:lnTo>
                        <a:lnTo>
                          <a:pt x="230" y="344"/>
                        </a:lnTo>
                        <a:lnTo>
                          <a:pt x="247" y="399"/>
                        </a:lnTo>
                        <a:lnTo>
                          <a:pt x="251" y="438"/>
                        </a:lnTo>
                        <a:lnTo>
                          <a:pt x="244" y="479"/>
                        </a:lnTo>
                        <a:lnTo>
                          <a:pt x="233" y="510"/>
                        </a:lnTo>
                        <a:lnTo>
                          <a:pt x="201" y="545"/>
                        </a:lnTo>
                        <a:lnTo>
                          <a:pt x="173" y="559"/>
                        </a:lnTo>
                        <a:lnTo>
                          <a:pt x="141" y="566"/>
                        </a:lnTo>
                        <a:lnTo>
                          <a:pt x="113" y="563"/>
                        </a:lnTo>
                        <a:lnTo>
                          <a:pt x="92" y="549"/>
                        </a:lnTo>
                        <a:lnTo>
                          <a:pt x="67" y="521"/>
                        </a:lnTo>
                        <a:lnTo>
                          <a:pt x="42" y="472"/>
                        </a:lnTo>
                        <a:lnTo>
                          <a:pt x="14" y="392"/>
                        </a:lnTo>
                        <a:lnTo>
                          <a:pt x="4" y="333"/>
                        </a:lnTo>
                        <a:lnTo>
                          <a:pt x="0" y="257"/>
                        </a:lnTo>
                        <a:lnTo>
                          <a:pt x="0" y="222"/>
                        </a:lnTo>
                        <a:lnTo>
                          <a:pt x="7" y="17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Freeform 24">
                    <a:extLst>
                      <a:ext uri="{FF2B5EF4-FFF2-40B4-BE49-F238E27FC236}">
                        <a16:creationId xmlns:a16="http://schemas.microsoft.com/office/drawing/2014/main" id="{91CE478C-7AED-4016-8091-94CE99C926DA}"/>
                      </a:ext>
                    </a:extLst>
                  </p:cNvPr>
                  <p:cNvSpPr>
                    <a:spLocks/>
                  </p:cNvSpPr>
                  <p:nvPr/>
                </p:nvSpPr>
                <p:spPr bwMode="auto">
                  <a:xfrm flipH="1">
                    <a:off x="1151" y="1619"/>
                    <a:ext cx="249" cy="572"/>
                  </a:xfrm>
                  <a:custGeom>
                    <a:avLst/>
                    <a:gdLst>
                      <a:gd name="T0" fmla="*/ 25 w 249"/>
                      <a:gd name="T1" fmla="*/ 65 h 572"/>
                      <a:gd name="T2" fmla="*/ 7 w 249"/>
                      <a:gd name="T3" fmla="*/ 44 h 572"/>
                      <a:gd name="T4" fmla="*/ 0 w 249"/>
                      <a:gd name="T5" fmla="*/ 27 h 572"/>
                      <a:gd name="T6" fmla="*/ 11 w 249"/>
                      <a:gd name="T7" fmla="*/ 7 h 572"/>
                      <a:gd name="T8" fmla="*/ 28 w 249"/>
                      <a:gd name="T9" fmla="*/ 0 h 572"/>
                      <a:gd name="T10" fmla="*/ 60 w 249"/>
                      <a:gd name="T11" fmla="*/ 0 h 572"/>
                      <a:gd name="T12" fmla="*/ 96 w 249"/>
                      <a:gd name="T13" fmla="*/ 24 h 572"/>
                      <a:gd name="T14" fmla="*/ 132 w 249"/>
                      <a:gd name="T15" fmla="*/ 61 h 572"/>
                      <a:gd name="T16" fmla="*/ 192 w 249"/>
                      <a:gd name="T17" fmla="*/ 140 h 572"/>
                      <a:gd name="T18" fmla="*/ 231 w 249"/>
                      <a:gd name="T19" fmla="*/ 204 h 572"/>
                      <a:gd name="T20" fmla="*/ 249 w 249"/>
                      <a:gd name="T21" fmla="*/ 255 h 572"/>
                      <a:gd name="T22" fmla="*/ 245 w 249"/>
                      <a:gd name="T23" fmla="*/ 283 h 572"/>
                      <a:gd name="T24" fmla="*/ 224 w 249"/>
                      <a:gd name="T25" fmla="*/ 320 h 572"/>
                      <a:gd name="T26" fmla="*/ 181 w 249"/>
                      <a:gd name="T27" fmla="*/ 347 h 572"/>
                      <a:gd name="T28" fmla="*/ 110 w 249"/>
                      <a:gd name="T29" fmla="*/ 371 h 572"/>
                      <a:gd name="T30" fmla="*/ 75 w 249"/>
                      <a:gd name="T31" fmla="*/ 395 h 572"/>
                      <a:gd name="T32" fmla="*/ 60 w 249"/>
                      <a:gd name="T33" fmla="*/ 415 h 572"/>
                      <a:gd name="T34" fmla="*/ 68 w 249"/>
                      <a:gd name="T35" fmla="*/ 436 h 572"/>
                      <a:gd name="T36" fmla="*/ 107 w 249"/>
                      <a:gd name="T37" fmla="*/ 456 h 572"/>
                      <a:gd name="T38" fmla="*/ 139 w 249"/>
                      <a:gd name="T39" fmla="*/ 497 h 572"/>
                      <a:gd name="T40" fmla="*/ 153 w 249"/>
                      <a:gd name="T41" fmla="*/ 538 h 572"/>
                      <a:gd name="T42" fmla="*/ 149 w 249"/>
                      <a:gd name="T43" fmla="*/ 558 h 572"/>
                      <a:gd name="T44" fmla="*/ 117 w 249"/>
                      <a:gd name="T45" fmla="*/ 572 h 572"/>
                      <a:gd name="T46" fmla="*/ 107 w 249"/>
                      <a:gd name="T47" fmla="*/ 572 h 572"/>
                      <a:gd name="T48" fmla="*/ 92 w 249"/>
                      <a:gd name="T49" fmla="*/ 535 h 572"/>
                      <a:gd name="T50" fmla="*/ 85 w 249"/>
                      <a:gd name="T51" fmla="*/ 494 h 572"/>
                      <a:gd name="T52" fmla="*/ 64 w 249"/>
                      <a:gd name="T53" fmla="*/ 463 h 572"/>
                      <a:gd name="T54" fmla="*/ 32 w 249"/>
                      <a:gd name="T55" fmla="*/ 446 h 572"/>
                      <a:gd name="T56" fmla="*/ 21 w 249"/>
                      <a:gd name="T57" fmla="*/ 426 h 572"/>
                      <a:gd name="T58" fmla="*/ 25 w 249"/>
                      <a:gd name="T59" fmla="*/ 405 h 572"/>
                      <a:gd name="T60" fmla="*/ 53 w 249"/>
                      <a:gd name="T61" fmla="*/ 371 h 572"/>
                      <a:gd name="T62" fmla="*/ 107 w 249"/>
                      <a:gd name="T63" fmla="*/ 351 h 572"/>
                      <a:gd name="T64" fmla="*/ 157 w 249"/>
                      <a:gd name="T65" fmla="*/ 320 h 572"/>
                      <a:gd name="T66" fmla="*/ 196 w 249"/>
                      <a:gd name="T67" fmla="*/ 286 h 572"/>
                      <a:gd name="T68" fmla="*/ 210 w 249"/>
                      <a:gd name="T69" fmla="*/ 252 h 572"/>
                      <a:gd name="T70" fmla="*/ 206 w 249"/>
                      <a:gd name="T71" fmla="*/ 238 h 572"/>
                      <a:gd name="T72" fmla="*/ 189 w 249"/>
                      <a:gd name="T73" fmla="*/ 208 h 572"/>
                      <a:gd name="T74" fmla="*/ 157 w 249"/>
                      <a:gd name="T75" fmla="*/ 163 h 572"/>
                      <a:gd name="T76" fmla="*/ 121 w 249"/>
                      <a:gd name="T77" fmla="*/ 136 h 572"/>
                      <a:gd name="T78" fmla="*/ 82 w 249"/>
                      <a:gd name="T79" fmla="*/ 106 h 572"/>
                      <a:gd name="T80" fmla="*/ 53 w 249"/>
                      <a:gd name="T81" fmla="*/ 89 h 572"/>
                      <a:gd name="T82" fmla="*/ 25 w 249"/>
                      <a:gd name="T83" fmla="*/ 65 h 5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572"/>
                      <a:gd name="T128" fmla="*/ 249 w 249"/>
                      <a:gd name="T129" fmla="*/ 572 h 5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572">
                        <a:moveTo>
                          <a:pt x="25" y="65"/>
                        </a:moveTo>
                        <a:lnTo>
                          <a:pt x="7" y="44"/>
                        </a:lnTo>
                        <a:lnTo>
                          <a:pt x="0" y="27"/>
                        </a:lnTo>
                        <a:lnTo>
                          <a:pt x="11" y="7"/>
                        </a:lnTo>
                        <a:lnTo>
                          <a:pt x="28" y="0"/>
                        </a:lnTo>
                        <a:lnTo>
                          <a:pt x="60" y="0"/>
                        </a:lnTo>
                        <a:lnTo>
                          <a:pt x="96" y="24"/>
                        </a:lnTo>
                        <a:lnTo>
                          <a:pt x="132" y="61"/>
                        </a:lnTo>
                        <a:lnTo>
                          <a:pt x="192" y="140"/>
                        </a:lnTo>
                        <a:lnTo>
                          <a:pt x="231" y="204"/>
                        </a:lnTo>
                        <a:lnTo>
                          <a:pt x="249" y="255"/>
                        </a:lnTo>
                        <a:lnTo>
                          <a:pt x="245" y="283"/>
                        </a:lnTo>
                        <a:lnTo>
                          <a:pt x="224" y="320"/>
                        </a:lnTo>
                        <a:lnTo>
                          <a:pt x="181" y="347"/>
                        </a:lnTo>
                        <a:lnTo>
                          <a:pt x="110" y="371"/>
                        </a:lnTo>
                        <a:lnTo>
                          <a:pt x="75" y="395"/>
                        </a:lnTo>
                        <a:lnTo>
                          <a:pt x="60" y="415"/>
                        </a:lnTo>
                        <a:lnTo>
                          <a:pt x="68" y="436"/>
                        </a:lnTo>
                        <a:lnTo>
                          <a:pt x="107" y="456"/>
                        </a:lnTo>
                        <a:lnTo>
                          <a:pt x="139" y="497"/>
                        </a:lnTo>
                        <a:lnTo>
                          <a:pt x="153" y="538"/>
                        </a:lnTo>
                        <a:lnTo>
                          <a:pt x="149" y="558"/>
                        </a:lnTo>
                        <a:lnTo>
                          <a:pt x="117" y="572"/>
                        </a:lnTo>
                        <a:lnTo>
                          <a:pt x="107" y="572"/>
                        </a:lnTo>
                        <a:lnTo>
                          <a:pt x="92" y="535"/>
                        </a:lnTo>
                        <a:lnTo>
                          <a:pt x="85" y="494"/>
                        </a:lnTo>
                        <a:lnTo>
                          <a:pt x="64" y="463"/>
                        </a:lnTo>
                        <a:lnTo>
                          <a:pt x="32" y="446"/>
                        </a:lnTo>
                        <a:lnTo>
                          <a:pt x="21" y="426"/>
                        </a:lnTo>
                        <a:lnTo>
                          <a:pt x="25" y="405"/>
                        </a:lnTo>
                        <a:lnTo>
                          <a:pt x="53" y="371"/>
                        </a:lnTo>
                        <a:lnTo>
                          <a:pt x="107" y="351"/>
                        </a:lnTo>
                        <a:lnTo>
                          <a:pt x="157" y="320"/>
                        </a:lnTo>
                        <a:lnTo>
                          <a:pt x="196" y="286"/>
                        </a:lnTo>
                        <a:lnTo>
                          <a:pt x="210" y="252"/>
                        </a:lnTo>
                        <a:lnTo>
                          <a:pt x="206" y="238"/>
                        </a:lnTo>
                        <a:lnTo>
                          <a:pt x="189" y="208"/>
                        </a:lnTo>
                        <a:lnTo>
                          <a:pt x="157" y="163"/>
                        </a:lnTo>
                        <a:lnTo>
                          <a:pt x="121" y="136"/>
                        </a:lnTo>
                        <a:lnTo>
                          <a:pt x="82" y="106"/>
                        </a:lnTo>
                        <a:lnTo>
                          <a:pt x="53" y="89"/>
                        </a:lnTo>
                        <a:lnTo>
                          <a:pt x="25" y="6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Freeform 25">
                    <a:extLst>
                      <a:ext uri="{FF2B5EF4-FFF2-40B4-BE49-F238E27FC236}">
                        <a16:creationId xmlns:a16="http://schemas.microsoft.com/office/drawing/2014/main" id="{BD3C9ACA-7A3D-4619-AD3A-7A4172F50713}"/>
                      </a:ext>
                    </a:extLst>
                  </p:cNvPr>
                  <p:cNvSpPr>
                    <a:spLocks/>
                  </p:cNvSpPr>
                  <p:nvPr/>
                </p:nvSpPr>
                <p:spPr bwMode="auto">
                  <a:xfrm flipH="1">
                    <a:off x="1447" y="1581"/>
                    <a:ext cx="362" cy="499"/>
                  </a:xfrm>
                  <a:custGeom>
                    <a:avLst/>
                    <a:gdLst>
                      <a:gd name="T0" fmla="*/ 151 w 362"/>
                      <a:gd name="T1" fmla="*/ 35 h 499"/>
                      <a:gd name="T2" fmla="*/ 221 w 362"/>
                      <a:gd name="T3" fmla="*/ 0 h 499"/>
                      <a:gd name="T4" fmla="*/ 281 w 362"/>
                      <a:gd name="T5" fmla="*/ 0 h 499"/>
                      <a:gd name="T6" fmla="*/ 344 w 362"/>
                      <a:gd name="T7" fmla="*/ 14 h 499"/>
                      <a:gd name="T8" fmla="*/ 362 w 362"/>
                      <a:gd name="T9" fmla="*/ 35 h 499"/>
                      <a:gd name="T10" fmla="*/ 351 w 362"/>
                      <a:gd name="T11" fmla="*/ 59 h 499"/>
                      <a:gd name="T12" fmla="*/ 334 w 362"/>
                      <a:gd name="T13" fmla="*/ 91 h 499"/>
                      <a:gd name="T14" fmla="*/ 302 w 362"/>
                      <a:gd name="T15" fmla="*/ 87 h 499"/>
                      <a:gd name="T16" fmla="*/ 274 w 362"/>
                      <a:gd name="T17" fmla="*/ 77 h 499"/>
                      <a:gd name="T18" fmla="*/ 253 w 362"/>
                      <a:gd name="T19" fmla="*/ 63 h 499"/>
                      <a:gd name="T20" fmla="*/ 232 w 362"/>
                      <a:gd name="T21" fmla="*/ 59 h 499"/>
                      <a:gd name="T22" fmla="*/ 193 w 362"/>
                      <a:gd name="T23" fmla="*/ 70 h 499"/>
                      <a:gd name="T24" fmla="*/ 137 w 362"/>
                      <a:gd name="T25" fmla="*/ 94 h 499"/>
                      <a:gd name="T26" fmla="*/ 91 w 362"/>
                      <a:gd name="T27" fmla="*/ 136 h 499"/>
                      <a:gd name="T28" fmla="*/ 70 w 362"/>
                      <a:gd name="T29" fmla="*/ 164 h 499"/>
                      <a:gd name="T30" fmla="*/ 60 w 362"/>
                      <a:gd name="T31" fmla="*/ 185 h 499"/>
                      <a:gd name="T32" fmla="*/ 60 w 362"/>
                      <a:gd name="T33" fmla="*/ 202 h 499"/>
                      <a:gd name="T34" fmla="*/ 74 w 362"/>
                      <a:gd name="T35" fmla="*/ 220 h 499"/>
                      <a:gd name="T36" fmla="*/ 116 w 362"/>
                      <a:gd name="T37" fmla="*/ 248 h 499"/>
                      <a:gd name="T38" fmla="*/ 155 w 362"/>
                      <a:gd name="T39" fmla="*/ 286 h 499"/>
                      <a:gd name="T40" fmla="*/ 179 w 362"/>
                      <a:gd name="T41" fmla="*/ 325 h 499"/>
                      <a:gd name="T42" fmla="*/ 193 w 362"/>
                      <a:gd name="T43" fmla="*/ 352 h 499"/>
                      <a:gd name="T44" fmla="*/ 186 w 362"/>
                      <a:gd name="T45" fmla="*/ 370 h 499"/>
                      <a:gd name="T46" fmla="*/ 169 w 362"/>
                      <a:gd name="T47" fmla="*/ 387 h 499"/>
                      <a:gd name="T48" fmla="*/ 134 w 362"/>
                      <a:gd name="T49" fmla="*/ 398 h 499"/>
                      <a:gd name="T50" fmla="*/ 95 w 362"/>
                      <a:gd name="T51" fmla="*/ 412 h 499"/>
                      <a:gd name="T52" fmla="*/ 77 w 362"/>
                      <a:gd name="T53" fmla="*/ 433 h 499"/>
                      <a:gd name="T54" fmla="*/ 81 w 362"/>
                      <a:gd name="T55" fmla="*/ 468 h 499"/>
                      <a:gd name="T56" fmla="*/ 53 w 362"/>
                      <a:gd name="T57" fmla="*/ 499 h 499"/>
                      <a:gd name="T58" fmla="*/ 39 w 362"/>
                      <a:gd name="T59" fmla="*/ 489 h 499"/>
                      <a:gd name="T60" fmla="*/ 42 w 362"/>
                      <a:gd name="T61" fmla="*/ 429 h 499"/>
                      <a:gd name="T62" fmla="*/ 67 w 362"/>
                      <a:gd name="T63" fmla="*/ 398 h 499"/>
                      <a:gd name="T64" fmla="*/ 102 w 362"/>
                      <a:gd name="T65" fmla="*/ 373 h 499"/>
                      <a:gd name="T66" fmla="*/ 137 w 362"/>
                      <a:gd name="T67" fmla="*/ 359 h 499"/>
                      <a:gd name="T68" fmla="*/ 155 w 362"/>
                      <a:gd name="T69" fmla="*/ 352 h 499"/>
                      <a:gd name="T70" fmla="*/ 158 w 362"/>
                      <a:gd name="T71" fmla="*/ 342 h 499"/>
                      <a:gd name="T72" fmla="*/ 148 w 362"/>
                      <a:gd name="T73" fmla="*/ 325 h 499"/>
                      <a:gd name="T74" fmla="*/ 112 w 362"/>
                      <a:gd name="T75" fmla="*/ 290 h 499"/>
                      <a:gd name="T76" fmla="*/ 70 w 362"/>
                      <a:gd name="T77" fmla="*/ 262 h 499"/>
                      <a:gd name="T78" fmla="*/ 35 w 362"/>
                      <a:gd name="T79" fmla="*/ 241 h 499"/>
                      <a:gd name="T80" fmla="*/ 7 w 362"/>
                      <a:gd name="T81" fmla="*/ 220 h 499"/>
                      <a:gd name="T82" fmla="*/ 0 w 362"/>
                      <a:gd name="T83" fmla="*/ 195 h 499"/>
                      <a:gd name="T84" fmla="*/ 18 w 362"/>
                      <a:gd name="T85" fmla="*/ 157 h 499"/>
                      <a:gd name="T86" fmla="*/ 56 w 362"/>
                      <a:gd name="T87" fmla="*/ 108 h 499"/>
                      <a:gd name="T88" fmla="*/ 95 w 362"/>
                      <a:gd name="T89" fmla="*/ 70 h 499"/>
                      <a:gd name="T90" fmla="*/ 123 w 362"/>
                      <a:gd name="T91" fmla="*/ 52 h 499"/>
                      <a:gd name="T92" fmla="*/ 151 w 362"/>
                      <a:gd name="T93" fmla="*/ 35 h 4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62"/>
                      <a:gd name="T142" fmla="*/ 0 h 499"/>
                      <a:gd name="T143" fmla="*/ 362 w 362"/>
                      <a:gd name="T144" fmla="*/ 499 h 4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62" h="499">
                        <a:moveTo>
                          <a:pt x="151" y="35"/>
                        </a:moveTo>
                        <a:lnTo>
                          <a:pt x="221" y="0"/>
                        </a:lnTo>
                        <a:lnTo>
                          <a:pt x="281" y="0"/>
                        </a:lnTo>
                        <a:lnTo>
                          <a:pt x="344" y="14"/>
                        </a:lnTo>
                        <a:lnTo>
                          <a:pt x="362" y="35"/>
                        </a:lnTo>
                        <a:lnTo>
                          <a:pt x="351" y="59"/>
                        </a:lnTo>
                        <a:lnTo>
                          <a:pt x="334" y="91"/>
                        </a:lnTo>
                        <a:lnTo>
                          <a:pt x="302" y="87"/>
                        </a:lnTo>
                        <a:lnTo>
                          <a:pt x="274" y="77"/>
                        </a:lnTo>
                        <a:lnTo>
                          <a:pt x="253" y="63"/>
                        </a:lnTo>
                        <a:lnTo>
                          <a:pt x="232" y="59"/>
                        </a:lnTo>
                        <a:lnTo>
                          <a:pt x="193" y="70"/>
                        </a:lnTo>
                        <a:lnTo>
                          <a:pt x="137" y="94"/>
                        </a:lnTo>
                        <a:lnTo>
                          <a:pt x="91" y="136"/>
                        </a:lnTo>
                        <a:lnTo>
                          <a:pt x="70" y="164"/>
                        </a:lnTo>
                        <a:lnTo>
                          <a:pt x="60" y="185"/>
                        </a:lnTo>
                        <a:lnTo>
                          <a:pt x="60" y="202"/>
                        </a:lnTo>
                        <a:lnTo>
                          <a:pt x="74" y="220"/>
                        </a:lnTo>
                        <a:lnTo>
                          <a:pt x="116" y="248"/>
                        </a:lnTo>
                        <a:lnTo>
                          <a:pt x="155" y="286"/>
                        </a:lnTo>
                        <a:lnTo>
                          <a:pt x="179" y="325"/>
                        </a:lnTo>
                        <a:lnTo>
                          <a:pt x="193" y="352"/>
                        </a:lnTo>
                        <a:lnTo>
                          <a:pt x="186" y="370"/>
                        </a:lnTo>
                        <a:lnTo>
                          <a:pt x="169" y="387"/>
                        </a:lnTo>
                        <a:lnTo>
                          <a:pt x="134" y="398"/>
                        </a:lnTo>
                        <a:lnTo>
                          <a:pt x="95" y="412"/>
                        </a:lnTo>
                        <a:lnTo>
                          <a:pt x="77" y="433"/>
                        </a:lnTo>
                        <a:lnTo>
                          <a:pt x="81" y="468"/>
                        </a:lnTo>
                        <a:lnTo>
                          <a:pt x="53" y="499"/>
                        </a:lnTo>
                        <a:lnTo>
                          <a:pt x="39" y="489"/>
                        </a:lnTo>
                        <a:lnTo>
                          <a:pt x="42" y="429"/>
                        </a:lnTo>
                        <a:lnTo>
                          <a:pt x="67" y="398"/>
                        </a:lnTo>
                        <a:lnTo>
                          <a:pt x="102" y="373"/>
                        </a:lnTo>
                        <a:lnTo>
                          <a:pt x="137" y="359"/>
                        </a:lnTo>
                        <a:lnTo>
                          <a:pt x="155" y="352"/>
                        </a:lnTo>
                        <a:lnTo>
                          <a:pt x="158" y="342"/>
                        </a:lnTo>
                        <a:lnTo>
                          <a:pt x="148" y="325"/>
                        </a:lnTo>
                        <a:lnTo>
                          <a:pt x="112" y="290"/>
                        </a:lnTo>
                        <a:lnTo>
                          <a:pt x="70" y="262"/>
                        </a:lnTo>
                        <a:lnTo>
                          <a:pt x="35" y="241"/>
                        </a:lnTo>
                        <a:lnTo>
                          <a:pt x="7" y="220"/>
                        </a:lnTo>
                        <a:lnTo>
                          <a:pt x="0" y="195"/>
                        </a:lnTo>
                        <a:lnTo>
                          <a:pt x="18" y="157"/>
                        </a:lnTo>
                        <a:lnTo>
                          <a:pt x="56" y="108"/>
                        </a:lnTo>
                        <a:lnTo>
                          <a:pt x="95" y="70"/>
                        </a:lnTo>
                        <a:lnTo>
                          <a:pt x="123" y="52"/>
                        </a:lnTo>
                        <a:lnTo>
                          <a:pt x="151" y="3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26">
                    <a:extLst>
                      <a:ext uri="{FF2B5EF4-FFF2-40B4-BE49-F238E27FC236}">
                        <a16:creationId xmlns:a16="http://schemas.microsoft.com/office/drawing/2014/main" id="{FC9FD38C-F349-46B7-933C-D8DA94A3E4CC}"/>
                      </a:ext>
                    </a:extLst>
                  </p:cNvPr>
                  <p:cNvSpPr>
                    <a:spLocks/>
                  </p:cNvSpPr>
                  <p:nvPr/>
                </p:nvSpPr>
                <p:spPr bwMode="auto">
                  <a:xfrm flipH="1">
                    <a:off x="1376" y="2005"/>
                    <a:ext cx="229" cy="840"/>
                  </a:xfrm>
                  <a:custGeom>
                    <a:avLst/>
                    <a:gdLst>
                      <a:gd name="T0" fmla="*/ 132 w 229"/>
                      <a:gd name="T1" fmla="*/ 69 h 840"/>
                      <a:gd name="T2" fmla="*/ 136 w 229"/>
                      <a:gd name="T3" fmla="*/ 21 h 840"/>
                      <a:gd name="T4" fmla="*/ 168 w 229"/>
                      <a:gd name="T5" fmla="*/ 0 h 840"/>
                      <a:gd name="T6" fmla="*/ 204 w 229"/>
                      <a:gd name="T7" fmla="*/ 3 h 840"/>
                      <a:gd name="T8" fmla="*/ 225 w 229"/>
                      <a:gd name="T9" fmla="*/ 21 h 840"/>
                      <a:gd name="T10" fmla="*/ 229 w 229"/>
                      <a:gd name="T11" fmla="*/ 90 h 840"/>
                      <a:gd name="T12" fmla="*/ 218 w 229"/>
                      <a:gd name="T13" fmla="*/ 266 h 840"/>
                      <a:gd name="T14" fmla="*/ 204 w 229"/>
                      <a:gd name="T15" fmla="*/ 373 h 840"/>
                      <a:gd name="T16" fmla="*/ 222 w 229"/>
                      <a:gd name="T17" fmla="*/ 460 h 840"/>
                      <a:gd name="T18" fmla="*/ 225 w 229"/>
                      <a:gd name="T19" fmla="*/ 546 h 840"/>
                      <a:gd name="T20" fmla="*/ 215 w 229"/>
                      <a:gd name="T21" fmla="*/ 633 h 840"/>
                      <a:gd name="T22" fmla="*/ 197 w 229"/>
                      <a:gd name="T23" fmla="*/ 743 h 840"/>
                      <a:gd name="T24" fmla="*/ 204 w 229"/>
                      <a:gd name="T25" fmla="*/ 802 h 840"/>
                      <a:gd name="T26" fmla="*/ 186 w 229"/>
                      <a:gd name="T27" fmla="*/ 812 h 840"/>
                      <a:gd name="T28" fmla="*/ 72 w 229"/>
                      <a:gd name="T29" fmla="*/ 833 h 840"/>
                      <a:gd name="T30" fmla="*/ 43 w 229"/>
                      <a:gd name="T31" fmla="*/ 840 h 840"/>
                      <a:gd name="T32" fmla="*/ 0 w 229"/>
                      <a:gd name="T33" fmla="*/ 816 h 840"/>
                      <a:gd name="T34" fmla="*/ 0 w 229"/>
                      <a:gd name="T35" fmla="*/ 802 h 840"/>
                      <a:gd name="T36" fmla="*/ 125 w 229"/>
                      <a:gd name="T37" fmla="*/ 795 h 840"/>
                      <a:gd name="T38" fmla="*/ 168 w 229"/>
                      <a:gd name="T39" fmla="*/ 778 h 840"/>
                      <a:gd name="T40" fmla="*/ 172 w 229"/>
                      <a:gd name="T41" fmla="*/ 740 h 840"/>
                      <a:gd name="T42" fmla="*/ 175 w 229"/>
                      <a:gd name="T43" fmla="*/ 622 h 840"/>
                      <a:gd name="T44" fmla="*/ 165 w 229"/>
                      <a:gd name="T45" fmla="*/ 525 h 840"/>
                      <a:gd name="T46" fmla="*/ 154 w 229"/>
                      <a:gd name="T47" fmla="*/ 408 h 840"/>
                      <a:gd name="T48" fmla="*/ 157 w 229"/>
                      <a:gd name="T49" fmla="*/ 335 h 840"/>
                      <a:gd name="T50" fmla="*/ 165 w 229"/>
                      <a:gd name="T51" fmla="*/ 242 h 840"/>
                      <a:gd name="T52" fmla="*/ 147 w 229"/>
                      <a:gd name="T53" fmla="*/ 152 h 840"/>
                      <a:gd name="T54" fmla="*/ 132 w 229"/>
                      <a:gd name="T55" fmla="*/ 69 h 8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9"/>
                      <a:gd name="T85" fmla="*/ 0 h 840"/>
                      <a:gd name="T86" fmla="*/ 229 w 229"/>
                      <a:gd name="T87" fmla="*/ 840 h 84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9" h="840">
                        <a:moveTo>
                          <a:pt x="132" y="69"/>
                        </a:moveTo>
                        <a:lnTo>
                          <a:pt x="136" y="21"/>
                        </a:lnTo>
                        <a:lnTo>
                          <a:pt x="168" y="0"/>
                        </a:lnTo>
                        <a:lnTo>
                          <a:pt x="204" y="3"/>
                        </a:lnTo>
                        <a:lnTo>
                          <a:pt x="225" y="21"/>
                        </a:lnTo>
                        <a:lnTo>
                          <a:pt x="229" y="90"/>
                        </a:lnTo>
                        <a:lnTo>
                          <a:pt x="218" y="266"/>
                        </a:lnTo>
                        <a:lnTo>
                          <a:pt x="204" y="373"/>
                        </a:lnTo>
                        <a:lnTo>
                          <a:pt x="222" y="460"/>
                        </a:lnTo>
                        <a:lnTo>
                          <a:pt x="225" y="546"/>
                        </a:lnTo>
                        <a:lnTo>
                          <a:pt x="215" y="633"/>
                        </a:lnTo>
                        <a:lnTo>
                          <a:pt x="197" y="743"/>
                        </a:lnTo>
                        <a:lnTo>
                          <a:pt x="204" y="802"/>
                        </a:lnTo>
                        <a:lnTo>
                          <a:pt x="186" y="812"/>
                        </a:lnTo>
                        <a:lnTo>
                          <a:pt x="72" y="833"/>
                        </a:lnTo>
                        <a:lnTo>
                          <a:pt x="43" y="840"/>
                        </a:lnTo>
                        <a:lnTo>
                          <a:pt x="0" y="816"/>
                        </a:lnTo>
                        <a:lnTo>
                          <a:pt x="0" y="802"/>
                        </a:lnTo>
                        <a:lnTo>
                          <a:pt x="125" y="795"/>
                        </a:lnTo>
                        <a:lnTo>
                          <a:pt x="168" y="778"/>
                        </a:lnTo>
                        <a:lnTo>
                          <a:pt x="172" y="740"/>
                        </a:lnTo>
                        <a:lnTo>
                          <a:pt x="175" y="622"/>
                        </a:lnTo>
                        <a:lnTo>
                          <a:pt x="165" y="525"/>
                        </a:lnTo>
                        <a:lnTo>
                          <a:pt x="154" y="408"/>
                        </a:lnTo>
                        <a:lnTo>
                          <a:pt x="157" y="335"/>
                        </a:lnTo>
                        <a:lnTo>
                          <a:pt x="165" y="242"/>
                        </a:lnTo>
                        <a:lnTo>
                          <a:pt x="147" y="152"/>
                        </a:lnTo>
                        <a:lnTo>
                          <a:pt x="132" y="6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Freeform 27">
                    <a:extLst>
                      <a:ext uri="{FF2B5EF4-FFF2-40B4-BE49-F238E27FC236}">
                        <a16:creationId xmlns:a16="http://schemas.microsoft.com/office/drawing/2014/main" id="{A3A828D1-EB96-4D8C-A1A6-0801D6C40AF7}"/>
                      </a:ext>
                    </a:extLst>
                  </p:cNvPr>
                  <p:cNvSpPr>
                    <a:spLocks/>
                  </p:cNvSpPr>
                  <p:nvPr/>
                </p:nvSpPr>
                <p:spPr bwMode="auto">
                  <a:xfrm flipH="1">
                    <a:off x="1390" y="2033"/>
                    <a:ext cx="447" cy="658"/>
                  </a:xfrm>
                  <a:custGeom>
                    <a:avLst/>
                    <a:gdLst>
                      <a:gd name="T0" fmla="*/ 212 w 447"/>
                      <a:gd name="T1" fmla="*/ 268 h 658"/>
                      <a:gd name="T2" fmla="*/ 212 w 447"/>
                      <a:gd name="T3" fmla="*/ 233 h 658"/>
                      <a:gd name="T4" fmla="*/ 230 w 447"/>
                      <a:gd name="T5" fmla="*/ 174 h 658"/>
                      <a:gd name="T6" fmla="*/ 284 w 447"/>
                      <a:gd name="T7" fmla="*/ 80 h 658"/>
                      <a:gd name="T8" fmla="*/ 370 w 447"/>
                      <a:gd name="T9" fmla="*/ 0 h 658"/>
                      <a:gd name="T10" fmla="*/ 424 w 447"/>
                      <a:gd name="T11" fmla="*/ 0 h 658"/>
                      <a:gd name="T12" fmla="*/ 447 w 447"/>
                      <a:gd name="T13" fmla="*/ 38 h 658"/>
                      <a:gd name="T14" fmla="*/ 415 w 447"/>
                      <a:gd name="T15" fmla="*/ 91 h 658"/>
                      <a:gd name="T16" fmla="*/ 348 w 447"/>
                      <a:gd name="T17" fmla="*/ 129 h 658"/>
                      <a:gd name="T18" fmla="*/ 307 w 447"/>
                      <a:gd name="T19" fmla="*/ 167 h 658"/>
                      <a:gd name="T20" fmla="*/ 266 w 447"/>
                      <a:gd name="T21" fmla="*/ 223 h 658"/>
                      <a:gd name="T22" fmla="*/ 257 w 447"/>
                      <a:gd name="T23" fmla="*/ 261 h 658"/>
                      <a:gd name="T24" fmla="*/ 262 w 447"/>
                      <a:gd name="T25" fmla="*/ 303 h 658"/>
                      <a:gd name="T26" fmla="*/ 284 w 447"/>
                      <a:gd name="T27" fmla="*/ 373 h 658"/>
                      <a:gd name="T28" fmla="*/ 289 w 447"/>
                      <a:gd name="T29" fmla="*/ 449 h 658"/>
                      <a:gd name="T30" fmla="*/ 280 w 447"/>
                      <a:gd name="T31" fmla="*/ 547 h 658"/>
                      <a:gd name="T32" fmla="*/ 257 w 447"/>
                      <a:gd name="T33" fmla="*/ 616 h 658"/>
                      <a:gd name="T34" fmla="*/ 217 w 447"/>
                      <a:gd name="T35" fmla="*/ 658 h 658"/>
                      <a:gd name="T36" fmla="*/ 190 w 447"/>
                      <a:gd name="T37" fmla="*/ 658 h 658"/>
                      <a:gd name="T38" fmla="*/ 104 w 447"/>
                      <a:gd name="T39" fmla="*/ 637 h 658"/>
                      <a:gd name="T40" fmla="*/ 27 w 447"/>
                      <a:gd name="T41" fmla="*/ 634 h 658"/>
                      <a:gd name="T42" fmla="*/ 0 w 447"/>
                      <a:gd name="T43" fmla="*/ 620 h 658"/>
                      <a:gd name="T44" fmla="*/ 50 w 447"/>
                      <a:gd name="T45" fmla="*/ 606 h 658"/>
                      <a:gd name="T46" fmla="*/ 131 w 447"/>
                      <a:gd name="T47" fmla="*/ 609 h 658"/>
                      <a:gd name="T48" fmla="*/ 181 w 447"/>
                      <a:gd name="T49" fmla="*/ 623 h 658"/>
                      <a:gd name="T50" fmla="*/ 212 w 447"/>
                      <a:gd name="T51" fmla="*/ 613 h 658"/>
                      <a:gd name="T52" fmla="*/ 244 w 447"/>
                      <a:gd name="T53" fmla="*/ 557 h 658"/>
                      <a:gd name="T54" fmla="*/ 248 w 447"/>
                      <a:gd name="T55" fmla="*/ 477 h 658"/>
                      <a:gd name="T56" fmla="*/ 239 w 447"/>
                      <a:gd name="T57" fmla="*/ 404 h 658"/>
                      <a:gd name="T58" fmla="*/ 212 w 447"/>
                      <a:gd name="T59" fmla="*/ 317 h 658"/>
                      <a:gd name="T60" fmla="*/ 212 w 447"/>
                      <a:gd name="T61" fmla="*/ 268 h 6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7"/>
                      <a:gd name="T94" fmla="*/ 0 h 658"/>
                      <a:gd name="T95" fmla="*/ 447 w 447"/>
                      <a:gd name="T96" fmla="*/ 658 h 65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7" h="658">
                        <a:moveTo>
                          <a:pt x="212" y="268"/>
                        </a:moveTo>
                        <a:lnTo>
                          <a:pt x="212" y="233"/>
                        </a:lnTo>
                        <a:lnTo>
                          <a:pt x="230" y="174"/>
                        </a:lnTo>
                        <a:lnTo>
                          <a:pt x="284" y="80"/>
                        </a:lnTo>
                        <a:lnTo>
                          <a:pt x="370" y="0"/>
                        </a:lnTo>
                        <a:lnTo>
                          <a:pt x="424" y="0"/>
                        </a:lnTo>
                        <a:lnTo>
                          <a:pt x="447" y="38"/>
                        </a:lnTo>
                        <a:lnTo>
                          <a:pt x="415" y="91"/>
                        </a:lnTo>
                        <a:lnTo>
                          <a:pt x="348" y="129"/>
                        </a:lnTo>
                        <a:lnTo>
                          <a:pt x="307" y="167"/>
                        </a:lnTo>
                        <a:lnTo>
                          <a:pt x="266" y="223"/>
                        </a:lnTo>
                        <a:lnTo>
                          <a:pt x="257" y="261"/>
                        </a:lnTo>
                        <a:lnTo>
                          <a:pt x="262" y="303"/>
                        </a:lnTo>
                        <a:lnTo>
                          <a:pt x="284" y="373"/>
                        </a:lnTo>
                        <a:lnTo>
                          <a:pt x="289" y="449"/>
                        </a:lnTo>
                        <a:lnTo>
                          <a:pt x="280" y="547"/>
                        </a:lnTo>
                        <a:lnTo>
                          <a:pt x="257" y="616"/>
                        </a:lnTo>
                        <a:lnTo>
                          <a:pt x="217" y="658"/>
                        </a:lnTo>
                        <a:lnTo>
                          <a:pt x="190" y="658"/>
                        </a:lnTo>
                        <a:lnTo>
                          <a:pt x="104" y="637"/>
                        </a:lnTo>
                        <a:lnTo>
                          <a:pt x="27" y="634"/>
                        </a:lnTo>
                        <a:lnTo>
                          <a:pt x="0" y="620"/>
                        </a:lnTo>
                        <a:lnTo>
                          <a:pt x="50" y="606"/>
                        </a:lnTo>
                        <a:lnTo>
                          <a:pt x="131" y="609"/>
                        </a:lnTo>
                        <a:lnTo>
                          <a:pt x="181" y="623"/>
                        </a:lnTo>
                        <a:lnTo>
                          <a:pt x="212" y="613"/>
                        </a:lnTo>
                        <a:lnTo>
                          <a:pt x="244" y="557"/>
                        </a:lnTo>
                        <a:lnTo>
                          <a:pt x="248" y="477"/>
                        </a:lnTo>
                        <a:lnTo>
                          <a:pt x="239" y="404"/>
                        </a:lnTo>
                        <a:lnTo>
                          <a:pt x="212" y="317"/>
                        </a:lnTo>
                        <a:lnTo>
                          <a:pt x="212" y="26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Freeform 28">
                    <a:extLst>
                      <a:ext uri="{FF2B5EF4-FFF2-40B4-BE49-F238E27FC236}">
                        <a16:creationId xmlns:a16="http://schemas.microsoft.com/office/drawing/2014/main" id="{7116EFD9-09D2-4C76-BC5C-5658B127AD45}"/>
                      </a:ext>
                    </a:extLst>
                  </p:cNvPr>
                  <p:cNvSpPr>
                    <a:spLocks/>
                  </p:cNvSpPr>
                  <p:nvPr/>
                </p:nvSpPr>
                <p:spPr bwMode="auto">
                  <a:xfrm flipH="1">
                    <a:off x="1353" y="1223"/>
                    <a:ext cx="282" cy="326"/>
                  </a:xfrm>
                  <a:custGeom>
                    <a:avLst/>
                    <a:gdLst>
                      <a:gd name="T0" fmla="*/ 81 w 282"/>
                      <a:gd name="T1" fmla="*/ 137 h 326"/>
                      <a:gd name="T2" fmla="*/ 78 w 282"/>
                      <a:gd name="T3" fmla="*/ 84 h 326"/>
                      <a:gd name="T4" fmla="*/ 88 w 282"/>
                      <a:gd name="T5" fmla="*/ 35 h 326"/>
                      <a:gd name="T6" fmla="*/ 127 w 282"/>
                      <a:gd name="T7" fmla="*/ 7 h 326"/>
                      <a:gd name="T8" fmla="*/ 173 w 282"/>
                      <a:gd name="T9" fmla="*/ 0 h 326"/>
                      <a:gd name="T10" fmla="*/ 208 w 282"/>
                      <a:gd name="T11" fmla="*/ 4 h 326"/>
                      <a:gd name="T12" fmla="*/ 240 w 282"/>
                      <a:gd name="T13" fmla="*/ 25 h 326"/>
                      <a:gd name="T14" fmla="*/ 257 w 282"/>
                      <a:gd name="T15" fmla="*/ 60 h 326"/>
                      <a:gd name="T16" fmla="*/ 278 w 282"/>
                      <a:gd name="T17" fmla="*/ 130 h 326"/>
                      <a:gd name="T18" fmla="*/ 282 w 282"/>
                      <a:gd name="T19" fmla="*/ 207 h 326"/>
                      <a:gd name="T20" fmla="*/ 271 w 282"/>
                      <a:gd name="T21" fmla="*/ 263 h 326"/>
                      <a:gd name="T22" fmla="*/ 250 w 282"/>
                      <a:gd name="T23" fmla="*/ 298 h 326"/>
                      <a:gd name="T24" fmla="*/ 215 w 282"/>
                      <a:gd name="T25" fmla="*/ 319 h 326"/>
                      <a:gd name="T26" fmla="*/ 187 w 282"/>
                      <a:gd name="T27" fmla="*/ 326 h 326"/>
                      <a:gd name="T28" fmla="*/ 145 w 282"/>
                      <a:gd name="T29" fmla="*/ 315 h 326"/>
                      <a:gd name="T30" fmla="*/ 123 w 282"/>
                      <a:gd name="T31" fmla="*/ 284 h 326"/>
                      <a:gd name="T32" fmla="*/ 102 w 282"/>
                      <a:gd name="T33" fmla="*/ 238 h 326"/>
                      <a:gd name="T34" fmla="*/ 85 w 282"/>
                      <a:gd name="T35" fmla="*/ 186 h 326"/>
                      <a:gd name="T36" fmla="*/ 53 w 282"/>
                      <a:gd name="T37" fmla="*/ 207 h 326"/>
                      <a:gd name="T38" fmla="*/ 18 w 282"/>
                      <a:gd name="T39" fmla="*/ 221 h 326"/>
                      <a:gd name="T40" fmla="*/ 4 w 282"/>
                      <a:gd name="T41" fmla="*/ 221 h 326"/>
                      <a:gd name="T42" fmla="*/ 0 w 282"/>
                      <a:gd name="T43" fmla="*/ 207 h 326"/>
                      <a:gd name="T44" fmla="*/ 7 w 282"/>
                      <a:gd name="T45" fmla="*/ 189 h 326"/>
                      <a:gd name="T46" fmla="*/ 60 w 282"/>
                      <a:gd name="T47" fmla="*/ 168 h 326"/>
                      <a:gd name="T48" fmla="*/ 81 w 282"/>
                      <a:gd name="T49" fmla="*/ 137 h 3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2"/>
                      <a:gd name="T76" fmla="*/ 0 h 326"/>
                      <a:gd name="T77" fmla="*/ 282 w 282"/>
                      <a:gd name="T78" fmla="*/ 326 h 3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2" h="326">
                        <a:moveTo>
                          <a:pt x="81" y="137"/>
                        </a:moveTo>
                        <a:lnTo>
                          <a:pt x="78" y="84"/>
                        </a:lnTo>
                        <a:lnTo>
                          <a:pt x="88" y="35"/>
                        </a:lnTo>
                        <a:lnTo>
                          <a:pt x="127" y="7"/>
                        </a:lnTo>
                        <a:lnTo>
                          <a:pt x="173" y="0"/>
                        </a:lnTo>
                        <a:lnTo>
                          <a:pt x="208" y="4"/>
                        </a:lnTo>
                        <a:lnTo>
                          <a:pt x="240" y="25"/>
                        </a:lnTo>
                        <a:lnTo>
                          <a:pt x="257" y="60"/>
                        </a:lnTo>
                        <a:lnTo>
                          <a:pt x="278" y="130"/>
                        </a:lnTo>
                        <a:lnTo>
                          <a:pt x="282" y="207"/>
                        </a:lnTo>
                        <a:lnTo>
                          <a:pt x="271" y="263"/>
                        </a:lnTo>
                        <a:lnTo>
                          <a:pt x="250" y="298"/>
                        </a:lnTo>
                        <a:lnTo>
                          <a:pt x="215" y="319"/>
                        </a:lnTo>
                        <a:lnTo>
                          <a:pt x="187" y="326"/>
                        </a:lnTo>
                        <a:lnTo>
                          <a:pt x="145" y="315"/>
                        </a:lnTo>
                        <a:lnTo>
                          <a:pt x="123" y="284"/>
                        </a:lnTo>
                        <a:lnTo>
                          <a:pt x="102" y="238"/>
                        </a:lnTo>
                        <a:lnTo>
                          <a:pt x="85" y="186"/>
                        </a:lnTo>
                        <a:lnTo>
                          <a:pt x="53" y="207"/>
                        </a:lnTo>
                        <a:lnTo>
                          <a:pt x="18" y="221"/>
                        </a:lnTo>
                        <a:lnTo>
                          <a:pt x="4" y="221"/>
                        </a:lnTo>
                        <a:lnTo>
                          <a:pt x="0" y="207"/>
                        </a:lnTo>
                        <a:lnTo>
                          <a:pt x="7" y="189"/>
                        </a:lnTo>
                        <a:lnTo>
                          <a:pt x="60" y="168"/>
                        </a:lnTo>
                        <a:lnTo>
                          <a:pt x="81" y="13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1" name="Group 29">
                    <a:extLst>
                      <a:ext uri="{FF2B5EF4-FFF2-40B4-BE49-F238E27FC236}">
                        <a16:creationId xmlns:a16="http://schemas.microsoft.com/office/drawing/2014/main" id="{1D5FAFAB-04DA-4E56-B832-E95209458DE9}"/>
                      </a:ext>
                    </a:extLst>
                  </p:cNvPr>
                  <p:cNvGrpSpPr>
                    <a:grpSpLocks/>
                  </p:cNvGrpSpPr>
                  <p:nvPr/>
                </p:nvGrpSpPr>
                <p:grpSpPr bwMode="auto">
                  <a:xfrm flipH="1">
                    <a:off x="1212" y="1104"/>
                    <a:ext cx="277" cy="235"/>
                    <a:chOff x="1590" y="1104"/>
                    <a:chExt cx="277" cy="235"/>
                  </a:xfrm>
                </p:grpSpPr>
                <p:sp>
                  <p:nvSpPr>
                    <p:cNvPr id="32" name="Freeform 30">
                      <a:extLst>
                        <a:ext uri="{FF2B5EF4-FFF2-40B4-BE49-F238E27FC236}">
                          <a16:creationId xmlns:a16="http://schemas.microsoft.com/office/drawing/2014/main" id="{1BEF398B-723D-479B-B919-4C32B033BFA6}"/>
                        </a:ext>
                      </a:extLst>
                    </p:cNvPr>
                    <p:cNvSpPr>
                      <a:spLocks/>
                    </p:cNvSpPr>
                    <p:nvPr/>
                  </p:nvSpPr>
                  <p:spPr bwMode="auto">
                    <a:xfrm>
                      <a:off x="1683" y="1257"/>
                      <a:ext cx="184" cy="82"/>
                    </a:xfrm>
                    <a:custGeom>
                      <a:avLst/>
                      <a:gdLst>
                        <a:gd name="T0" fmla="*/ 13 w 184"/>
                        <a:gd name="T1" fmla="*/ 82 h 82"/>
                        <a:gd name="T2" fmla="*/ 0 w 184"/>
                        <a:gd name="T3" fmla="*/ 71 h 82"/>
                        <a:gd name="T4" fmla="*/ 0 w 184"/>
                        <a:gd name="T5" fmla="*/ 45 h 82"/>
                        <a:gd name="T6" fmla="*/ 16 w 184"/>
                        <a:gd name="T7" fmla="*/ 17 h 82"/>
                        <a:gd name="T8" fmla="*/ 36 w 184"/>
                        <a:gd name="T9" fmla="*/ 9 h 82"/>
                        <a:gd name="T10" fmla="*/ 61 w 184"/>
                        <a:gd name="T11" fmla="*/ 22 h 82"/>
                        <a:gd name="T12" fmla="*/ 86 w 184"/>
                        <a:gd name="T13" fmla="*/ 19 h 82"/>
                        <a:gd name="T14" fmla="*/ 102 w 184"/>
                        <a:gd name="T15" fmla="*/ 0 h 82"/>
                        <a:gd name="T16" fmla="*/ 123 w 184"/>
                        <a:gd name="T17" fmla="*/ 2 h 82"/>
                        <a:gd name="T18" fmla="*/ 155 w 184"/>
                        <a:gd name="T19" fmla="*/ 15 h 82"/>
                        <a:gd name="T20" fmla="*/ 182 w 184"/>
                        <a:gd name="T21" fmla="*/ 13 h 82"/>
                        <a:gd name="T22" fmla="*/ 184 w 184"/>
                        <a:gd name="T23" fmla="*/ 32 h 82"/>
                        <a:gd name="T24" fmla="*/ 175 w 184"/>
                        <a:gd name="T25" fmla="*/ 45 h 82"/>
                        <a:gd name="T26" fmla="*/ 141 w 184"/>
                        <a:gd name="T27" fmla="*/ 43 h 82"/>
                        <a:gd name="T28" fmla="*/ 118 w 184"/>
                        <a:gd name="T29" fmla="*/ 39 h 82"/>
                        <a:gd name="T30" fmla="*/ 105 w 184"/>
                        <a:gd name="T31" fmla="*/ 48 h 82"/>
                        <a:gd name="T32" fmla="*/ 91 w 184"/>
                        <a:gd name="T33" fmla="*/ 67 h 82"/>
                        <a:gd name="T34" fmla="*/ 66 w 184"/>
                        <a:gd name="T35" fmla="*/ 62 h 82"/>
                        <a:gd name="T36" fmla="*/ 54 w 184"/>
                        <a:gd name="T37" fmla="*/ 56 h 82"/>
                        <a:gd name="T38" fmla="*/ 45 w 184"/>
                        <a:gd name="T39" fmla="*/ 63 h 82"/>
                        <a:gd name="T40" fmla="*/ 32 w 184"/>
                        <a:gd name="T41" fmla="*/ 76 h 82"/>
                        <a:gd name="T42" fmla="*/ 13 w 184"/>
                        <a:gd name="T43" fmla="*/ 82 h 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4"/>
                        <a:gd name="T67" fmla="*/ 0 h 82"/>
                        <a:gd name="T68" fmla="*/ 184 w 184"/>
                        <a:gd name="T69" fmla="*/ 82 h 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4" h="82">
                          <a:moveTo>
                            <a:pt x="13" y="82"/>
                          </a:moveTo>
                          <a:lnTo>
                            <a:pt x="0" y="71"/>
                          </a:lnTo>
                          <a:lnTo>
                            <a:pt x="0" y="45"/>
                          </a:lnTo>
                          <a:lnTo>
                            <a:pt x="16" y="17"/>
                          </a:lnTo>
                          <a:lnTo>
                            <a:pt x="36" y="9"/>
                          </a:lnTo>
                          <a:lnTo>
                            <a:pt x="61" y="22"/>
                          </a:lnTo>
                          <a:lnTo>
                            <a:pt x="86" y="19"/>
                          </a:lnTo>
                          <a:lnTo>
                            <a:pt x="102" y="0"/>
                          </a:lnTo>
                          <a:lnTo>
                            <a:pt x="123" y="2"/>
                          </a:lnTo>
                          <a:lnTo>
                            <a:pt x="155" y="15"/>
                          </a:lnTo>
                          <a:lnTo>
                            <a:pt x="182" y="13"/>
                          </a:lnTo>
                          <a:lnTo>
                            <a:pt x="184" y="32"/>
                          </a:lnTo>
                          <a:lnTo>
                            <a:pt x="175" y="45"/>
                          </a:lnTo>
                          <a:lnTo>
                            <a:pt x="141" y="43"/>
                          </a:lnTo>
                          <a:lnTo>
                            <a:pt x="118" y="39"/>
                          </a:lnTo>
                          <a:lnTo>
                            <a:pt x="105" y="48"/>
                          </a:lnTo>
                          <a:lnTo>
                            <a:pt x="91" y="67"/>
                          </a:lnTo>
                          <a:lnTo>
                            <a:pt x="66" y="62"/>
                          </a:lnTo>
                          <a:lnTo>
                            <a:pt x="54" y="56"/>
                          </a:lnTo>
                          <a:lnTo>
                            <a:pt x="45" y="63"/>
                          </a:lnTo>
                          <a:lnTo>
                            <a:pt x="32" y="76"/>
                          </a:lnTo>
                          <a:lnTo>
                            <a:pt x="13" y="8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31">
                      <a:extLst>
                        <a:ext uri="{FF2B5EF4-FFF2-40B4-BE49-F238E27FC236}">
                          <a16:creationId xmlns:a16="http://schemas.microsoft.com/office/drawing/2014/main" id="{E1ABCEEB-0A27-41EC-BBED-A2AF9E7CEF2D}"/>
                        </a:ext>
                      </a:extLst>
                    </p:cNvPr>
                    <p:cNvSpPr>
                      <a:spLocks/>
                    </p:cNvSpPr>
                    <p:nvPr/>
                  </p:nvSpPr>
                  <p:spPr bwMode="auto">
                    <a:xfrm>
                      <a:off x="1654" y="1193"/>
                      <a:ext cx="178" cy="114"/>
                    </a:xfrm>
                    <a:custGeom>
                      <a:avLst/>
                      <a:gdLst>
                        <a:gd name="T0" fmla="*/ 23 w 178"/>
                        <a:gd name="T1" fmla="*/ 114 h 114"/>
                        <a:gd name="T2" fmla="*/ 11 w 178"/>
                        <a:gd name="T3" fmla="*/ 108 h 114"/>
                        <a:gd name="T4" fmla="*/ 0 w 178"/>
                        <a:gd name="T5" fmla="*/ 79 h 114"/>
                        <a:gd name="T6" fmla="*/ 11 w 178"/>
                        <a:gd name="T7" fmla="*/ 51 h 114"/>
                        <a:gd name="T8" fmla="*/ 27 w 178"/>
                        <a:gd name="T9" fmla="*/ 39 h 114"/>
                        <a:gd name="T10" fmla="*/ 56 w 178"/>
                        <a:gd name="T11" fmla="*/ 42 h 114"/>
                        <a:gd name="T12" fmla="*/ 76 w 178"/>
                        <a:gd name="T13" fmla="*/ 35 h 114"/>
                        <a:gd name="T14" fmla="*/ 90 w 178"/>
                        <a:gd name="T15" fmla="*/ 13 h 114"/>
                        <a:gd name="T16" fmla="*/ 111 w 178"/>
                        <a:gd name="T17" fmla="*/ 4 h 114"/>
                        <a:gd name="T18" fmla="*/ 146 w 178"/>
                        <a:gd name="T19" fmla="*/ 9 h 114"/>
                        <a:gd name="T20" fmla="*/ 171 w 178"/>
                        <a:gd name="T21" fmla="*/ 0 h 114"/>
                        <a:gd name="T22" fmla="*/ 178 w 178"/>
                        <a:gd name="T23" fmla="*/ 17 h 114"/>
                        <a:gd name="T24" fmla="*/ 171 w 178"/>
                        <a:gd name="T25" fmla="*/ 33 h 114"/>
                        <a:gd name="T26" fmla="*/ 140 w 178"/>
                        <a:gd name="T27" fmla="*/ 42 h 114"/>
                        <a:gd name="T28" fmla="*/ 120 w 178"/>
                        <a:gd name="T29" fmla="*/ 40 h 114"/>
                        <a:gd name="T30" fmla="*/ 108 w 178"/>
                        <a:gd name="T31" fmla="*/ 57 h 114"/>
                        <a:gd name="T32" fmla="*/ 97 w 178"/>
                        <a:gd name="T33" fmla="*/ 79 h 114"/>
                        <a:gd name="T34" fmla="*/ 72 w 178"/>
                        <a:gd name="T35" fmla="*/ 81 h 114"/>
                        <a:gd name="T36" fmla="*/ 59 w 178"/>
                        <a:gd name="T37" fmla="*/ 79 h 114"/>
                        <a:gd name="T38" fmla="*/ 47 w 178"/>
                        <a:gd name="T39" fmla="*/ 88 h 114"/>
                        <a:gd name="T40" fmla="*/ 41 w 178"/>
                        <a:gd name="T41" fmla="*/ 99 h 114"/>
                        <a:gd name="T42" fmla="*/ 23 w 178"/>
                        <a:gd name="T43" fmla="*/ 114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114"/>
                        <a:gd name="T68" fmla="*/ 178 w 178"/>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114">
                          <a:moveTo>
                            <a:pt x="23" y="114"/>
                          </a:moveTo>
                          <a:lnTo>
                            <a:pt x="11" y="108"/>
                          </a:lnTo>
                          <a:lnTo>
                            <a:pt x="0" y="79"/>
                          </a:lnTo>
                          <a:lnTo>
                            <a:pt x="11" y="51"/>
                          </a:lnTo>
                          <a:lnTo>
                            <a:pt x="27" y="39"/>
                          </a:lnTo>
                          <a:lnTo>
                            <a:pt x="56" y="42"/>
                          </a:lnTo>
                          <a:lnTo>
                            <a:pt x="76" y="35"/>
                          </a:lnTo>
                          <a:lnTo>
                            <a:pt x="90" y="13"/>
                          </a:lnTo>
                          <a:lnTo>
                            <a:pt x="111" y="4"/>
                          </a:lnTo>
                          <a:lnTo>
                            <a:pt x="146" y="9"/>
                          </a:lnTo>
                          <a:lnTo>
                            <a:pt x="171" y="0"/>
                          </a:lnTo>
                          <a:lnTo>
                            <a:pt x="178" y="17"/>
                          </a:lnTo>
                          <a:lnTo>
                            <a:pt x="171" y="33"/>
                          </a:lnTo>
                          <a:lnTo>
                            <a:pt x="140" y="42"/>
                          </a:lnTo>
                          <a:lnTo>
                            <a:pt x="120" y="40"/>
                          </a:lnTo>
                          <a:lnTo>
                            <a:pt x="108" y="57"/>
                          </a:lnTo>
                          <a:lnTo>
                            <a:pt x="97" y="79"/>
                          </a:lnTo>
                          <a:lnTo>
                            <a:pt x="72" y="81"/>
                          </a:lnTo>
                          <a:lnTo>
                            <a:pt x="59" y="79"/>
                          </a:lnTo>
                          <a:lnTo>
                            <a:pt x="47" y="88"/>
                          </a:lnTo>
                          <a:lnTo>
                            <a:pt x="41" y="99"/>
                          </a:lnTo>
                          <a:lnTo>
                            <a:pt x="23" y="11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32">
                      <a:extLst>
                        <a:ext uri="{FF2B5EF4-FFF2-40B4-BE49-F238E27FC236}">
                          <a16:creationId xmlns:a16="http://schemas.microsoft.com/office/drawing/2014/main" id="{E9509B67-B0DD-4EDB-A6BD-D4769D03EACB}"/>
                        </a:ext>
                      </a:extLst>
                    </p:cNvPr>
                    <p:cNvSpPr>
                      <a:spLocks/>
                    </p:cNvSpPr>
                    <p:nvPr/>
                  </p:nvSpPr>
                  <p:spPr bwMode="auto">
                    <a:xfrm>
                      <a:off x="1630" y="1154"/>
                      <a:ext cx="161" cy="138"/>
                    </a:xfrm>
                    <a:custGeom>
                      <a:avLst/>
                      <a:gdLst>
                        <a:gd name="T0" fmla="*/ 31 w 161"/>
                        <a:gd name="T1" fmla="*/ 138 h 138"/>
                        <a:gd name="T2" fmla="*/ 16 w 161"/>
                        <a:gd name="T3" fmla="*/ 133 h 138"/>
                        <a:gd name="T4" fmla="*/ 0 w 161"/>
                        <a:gd name="T5" fmla="*/ 109 h 138"/>
                        <a:gd name="T6" fmla="*/ 5 w 161"/>
                        <a:gd name="T7" fmla="*/ 78 h 138"/>
                        <a:gd name="T8" fmla="*/ 16 w 161"/>
                        <a:gd name="T9" fmla="*/ 65 h 138"/>
                        <a:gd name="T10" fmla="*/ 43 w 161"/>
                        <a:gd name="T11" fmla="*/ 62 h 138"/>
                        <a:gd name="T12" fmla="*/ 65 w 161"/>
                        <a:gd name="T13" fmla="*/ 51 h 138"/>
                        <a:gd name="T14" fmla="*/ 72 w 161"/>
                        <a:gd name="T15" fmla="*/ 25 h 138"/>
                        <a:gd name="T16" fmla="*/ 92 w 161"/>
                        <a:gd name="T17" fmla="*/ 15 h 138"/>
                        <a:gd name="T18" fmla="*/ 127 w 161"/>
                        <a:gd name="T19" fmla="*/ 13 h 138"/>
                        <a:gd name="T20" fmla="*/ 148 w 161"/>
                        <a:gd name="T21" fmla="*/ 0 h 138"/>
                        <a:gd name="T22" fmla="*/ 161 w 161"/>
                        <a:gd name="T23" fmla="*/ 13 h 138"/>
                        <a:gd name="T24" fmla="*/ 156 w 161"/>
                        <a:gd name="T25" fmla="*/ 25 h 138"/>
                        <a:gd name="T26" fmla="*/ 128 w 161"/>
                        <a:gd name="T27" fmla="*/ 44 h 138"/>
                        <a:gd name="T28" fmla="*/ 107 w 161"/>
                        <a:gd name="T29" fmla="*/ 49 h 138"/>
                        <a:gd name="T30" fmla="*/ 99 w 161"/>
                        <a:gd name="T31" fmla="*/ 65 h 138"/>
                        <a:gd name="T32" fmla="*/ 94 w 161"/>
                        <a:gd name="T33" fmla="*/ 91 h 138"/>
                        <a:gd name="T34" fmla="*/ 69 w 161"/>
                        <a:gd name="T35" fmla="*/ 98 h 138"/>
                        <a:gd name="T36" fmla="*/ 54 w 161"/>
                        <a:gd name="T37" fmla="*/ 94 h 138"/>
                        <a:gd name="T38" fmla="*/ 45 w 161"/>
                        <a:gd name="T39" fmla="*/ 105 h 138"/>
                        <a:gd name="T40" fmla="*/ 40 w 161"/>
                        <a:gd name="T41" fmla="*/ 123 h 138"/>
                        <a:gd name="T42" fmla="*/ 31 w 161"/>
                        <a:gd name="T43" fmla="*/ 138 h 1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1"/>
                        <a:gd name="T67" fmla="*/ 0 h 138"/>
                        <a:gd name="T68" fmla="*/ 161 w 161"/>
                        <a:gd name="T69" fmla="*/ 138 h 1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1" h="138">
                          <a:moveTo>
                            <a:pt x="31" y="138"/>
                          </a:moveTo>
                          <a:lnTo>
                            <a:pt x="16" y="133"/>
                          </a:lnTo>
                          <a:lnTo>
                            <a:pt x="0" y="109"/>
                          </a:lnTo>
                          <a:lnTo>
                            <a:pt x="5" y="78"/>
                          </a:lnTo>
                          <a:lnTo>
                            <a:pt x="16" y="65"/>
                          </a:lnTo>
                          <a:lnTo>
                            <a:pt x="43" y="62"/>
                          </a:lnTo>
                          <a:lnTo>
                            <a:pt x="65" y="51"/>
                          </a:lnTo>
                          <a:lnTo>
                            <a:pt x="72" y="25"/>
                          </a:lnTo>
                          <a:lnTo>
                            <a:pt x="92" y="15"/>
                          </a:lnTo>
                          <a:lnTo>
                            <a:pt x="127" y="13"/>
                          </a:lnTo>
                          <a:lnTo>
                            <a:pt x="148" y="0"/>
                          </a:lnTo>
                          <a:lnTo>
                            <a:pt x="161" y="13"/>
                          </a:lnTo>
                          <a:lnTo>
                            <a:pt x="156" y="25"/>
                          </a:lnTo>
                          <a:lnTo>
                            <a:pt x="128" y="44"/>
                          </a:lnTo>
                          <a:lnTo>
                            <a:pt x="107" y="49"/>
                          </a:lnTo>
                          <a:lnTo>
                            <a:pt x="99" y="65"/>
                          </a:lnTo>
                          <a:lnTo>
                            <a:pt x="94" y="91"/>
                          </a:lnTo>
                          <a:lnTo>
                            <a:pt x="69" y="98"/>
                          </a:lnTo>
                          <a:lnTo>
                            <a:pt x="54" y="94"/>
                          </a:lnTo>
                          <a:lnTo>
                            <a:pt x="45" y="105"/>
                          </a:lnTo>
                          <a:lnTo>
                            <a:pt x="40" y="123"/>
                          </a:lnTo>
                          <a:lnTo>
                            <a:pt x="31" y="1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33">
                      <a:extLst>
                        <a:ext uri="{FF2B5EF4-FFF2-40B4-BE49-F238E27FC236}">
                          <a16:creationId xmlns:a16="http://schemas.microsoft.com/office/drawing/2014/main" id="{8542C38A-4DC5-4907-AF58-BD8F4FDFAD16}"/>
                        </a:ext>
                      </a:extLst>
                    </p:cNvPr>
                    <p:cNvSpPr>
                      <a:spLocks/>
                    </p:cNvSpPr>
                    <p:nvPr/>
                  </p:nvSpPr>
                  <p:spPr bwMode="auto">
                    <a:xfrm>
                      <a:off x="1590" y="1104"/>
                      <a:ext cx="123" cy="174"/>
                    </a:xfrm>
                    <a:custGeom>
                      <a:avLst/>
                      <a:gdLst>
                        <a:gd name="T0" fmla="*/ 48 w 123"/>
                        <a:gd name="T1" fmla="*/ 172 h 174"/>
                        <a:gd name="T2" fmla="*/ 31 w 123"/>
                        <a:gd name="T3" fmla="*/ 174 h 174"/>
                        <a:gd name="T4" fmla="*/ 9 w 123"/>
                        <a:gd name="T5" fmla="*/ 158 h 174"/>
                        <a:gd name="T6" fmla="*/ 0 w 123"/>
                        <a:gd name="T7" fmla="*/ 131 h 174"/>
                        <a:gd name="T8" fmla="*/ 4 w 123"/>
                        <a:gd name="T9" fmla="*/ 113 h 174"/>
                        <a:gd name="T10" fmla="*/ 29 w 123"/>
                        <a:gd name="T11" fmla="*/ 97 h 174"/>
                        <a:gd name="T12" fmla="*/ 46 w 123"/>
                        <a:gd name="T13" fmla="*/ 79 h 174"/>
                        <a:gd name="T14" fmla="*/ 46 w 123"/>
                        <a:gd name="T15" fmla="*/ 52 h 174"/>
                        <a:gd name="T16" fmla="*/ 59 w 123"/>
                        <a:gd name="T17" fmla="*/ 39 h 174"/>
                        <a:gd name="T18" fmla="*/ 90 w 123"/>
                        <a:gd name="T19" fmla="*/ 22 h 174"/>
                        <a:gd name="T20" fmla="*/ 106 w 123"/>
                        <a:gd name="T21" fmla="*/ 0 h 174"/>
                        <a:gd name="T22" fmla="*/ 121 w 123"/>
                        <a:gd name="T23" fmla="*/ 7 h 174"/>
                        <a:gd name="T24" fmla="*/ 123 w 123"/>
                        <a:gd name="T25" fmla="*/ 22 h 174"/>
                        <a:gd name="T26" fmla="*/ 105 w 123"/>
                        <a:gd name="T27" fmla="*/ 47 h 174"/>
                        <a:gd name="T28" fmla="*/ 84 w 123"/>
                        <a:gd name="T29" fmla="*/ 61 h 174"/>
                        <a:gd name="T30" fmla="*/ 86 w 123"/>
                        <a:gd name="T31" fmla="*/ 81 h 174"/>
                        <a:gd name="T32" fmla="*/ 90 w 123"/>
                        <a:gd name="T33" fmla="*/ 104 h 174"/>
                        <a:gd name="T34" fmla="*/ 68 w 123"/>
                        <a:gd name="T35" fmla="*/ 118 h 174"/>
                        <a:gd name="T36" fmla="*/ 59 w 123"/>
                        <a:gd name="T37" fmla="*/ 124 h 174"/>
                        <a:gd name="T38" fmla="*/ 51 w 123"/>
                        <a:gd name="T39" fmla="*/ 138 h 174"/>
                        <a:gd name="T40" fmla="*/ 50 w 123"/>
                        <a:gd name="T41" fmla="*/ 152 h 174"/>
                        <a:gd name="T42" fmla="*/ 48 w 123"/>
                        <a:gd name="T43" fmla="*/ 172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3"/>
                        <a:gd name="T67" fmla="*/ 0 h 174"/>
                        <a:gd name="T68" fmla="*/ 123 w 123"/>
                        <a:gd name="T69" fmla="*/ 174 h 1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3" h="174">
                          <a:moveTo>
                            <a:pt x="48" y="172"/>
                          </a:moveTo>
                          <a:lnTo>
                            <a:pt x="31" y="174"/>
                          </a:lnTo>
                          <a:lnTo>
                            <a:pt x="9" y="158"/>
                          </a:lnTo>
                          <a:lnTo>
                            <a:pt x="0" y="131"/>
                          </a:lnTo>
                          <a:lnTo>
                            <a:pt x="4" y="113"/>
                          </a:lnTo>
                          <a:lnTo>
                            <a:pt x="29" y="97"/>
                          </a:lnTo>
                          <a:lnTo>
                            <a:pt x="46" y="79"/>
                          </a:lnTo>
                          <a:lnTo>
                            <a:pt x="46" y="52"/>
                          </a:lnTo>
                          <a:lnTo>
                            <a:pt x="59" y="39"/>
                          </a:lnTo>
                          <a:lnTo>
                            <a:pt x="90" y="22"/>
                          </a:lnTo>
                          <a:lnTo>
                            <a:pt x="106" y="0"/>
                          </a:lnTo>
                          <a:lnTo>
                            <a:pt x="121" y="7"/>
                          </a:lnTo>
                          <a:lnTo>
                            <a:pt x="123" y="22"/>
                          </a:lnTo>
                          <a:lnTo>
                            <a:pt x="105" y="47"/>
                          </a:lnTo>
                          <a:lnTo>
                            <a:pt x="84" y="61"/>
                          </a:lnTo>
                          <a:lnTo>
                            <a:pt x="86" y="81"/>
                          </a:lnTo>
                          <a:lnTo>
                            <a:pt x="90" y="104"/>
                          </a:lnTo>
                          <a:lnTo>
                            <a:pt x="68" y="118"/>
                          </a:lnTo>
                          <a:lnTo>
                            <a:pt x="59" y="124"/>
                          </a:lnTo>
                          <a:lnTo>
                            <a:pt x="51" y="138"/>
                          </a:lnTo>
                          <a:lnTo>
                            <a:pt x="50" y="152"/>
                          </a:lnTo>
                          <a:lnTo>
                            <a:pt x="48" y="1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9" name="Group 34">
                  <a:extLst>
                    <a:ext uri="{FF2B5EF4-FFF2-40B4-BE49-F238E27FC236}">
                      <a16:creationId xmlns:a16="http://schemas.microsoft.com/office/drawing/2014/main" id="{6B661A19-7269-43CF-9A0D-D004903B6E02}"/>
                    </a:ext>
                  </a:extLst>
                </p:cNvPr>
                <p:cNvGrpSpPr>
                  <a:grpSpLocks/>
                </p:cNvGrpSpPr>
                <p:nvPr/>
              </p:nvGrpSpPr>
              <p:grpSpPr bwMode="auto">
                <a:xfrm rot="4286940" flipH="1">
                  <a:off x="1038" y="766"/>
                  <a:ext cx="141" cy="50"/>
                  <a:chOff x="4032" y="2817"/>
                  <a:chExt cx="417" cy="635"/>
                </a:xfrm>
              </p:grpSpPr>
              <p:sp>
                <p:nvSpPr>
                  <p:cNvPr id="23" name="Oval 35">
                    <a:extLst>
                      <a:ext uri="{FF2B5EF4-FFF2-40B4-BE49-F238E27FC236}">
                        <a16:creationId xmlns:a16="http://schemas.microsoft.com/office/drawing/2014/main" id="{D2180239-BA97-4F41-B9D8-1EB6F065F07A}"/>
                      </a:ext>
                    </a:extLst>
                  </p:cNvPr>
                  <p:cNvSpPr>
                    <a:spLocks noChangeArrowheads="1"/>
                  </p:cNvSpPr>
                  <p:nvPr/>
                </p:nvSpPr>
                <p:spPr bwMode="auto">
                  <a:xfrm>
                    <a:off x="4032" y="2817"/>
                    <a:ext cx="417" cy="635"/>
                  </a:xfrm>
                  <a:prstGeom prst="ellipse">
                    <a:avLst/>
                  </a:prstGeom>
                  <a:solidFill>
                    <a:schemeClr val="tx2"/>
                  </a:solidFill>
                  <a:ln w="12700" cap="sq">
                    <a:solidFill>
                      <a:schemeClr val="tx1"/>
                    </a:solidFill>
                    <a:round/>
                    <a:headEnd type="none" w="sm" len="sm"/>
                    <a:tailEnd type="none" w="sm" len="sm"/>
                  </a:ln>
                </p:spPr>
                <p:txBody>
                  <a:bodyPr wrap="none" lIns="274320" rIns="274320"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endParaRPr lang="en-US" altLang="en-US" sz="2400"/>
                  </a:p>
                </p:txBody>
              </p:sp>
              <p:sp>
                <p:nvSpPr>
                  <p:cNvPr id="24" name="Oval 36">
                    <a:extLst>
                      <a:ext uri="{FF2B5EF4-FFF2-40B4-BE49-F238E27FC236}">
                        <a16:creationId xmlns:a16="http://schemas.microsoft.com/office/drawing/2014/main" id="{B33BA569-F060-43B9-876F-900AE5661BED}"/>
                      </a:ext>
                    </a:extLst>
                  </p:cNvPr>
                  <p:cNvSpPr>
                    <a:spLocks noChangeArrowheads="1"/>
                  </p:cNvSpPr>
                  <p:nvPr/>
                </p:nvSpPr>
                <p:spPr bwMode="auto">
                  <a:xfrm>
                    <a:off x="4080" y="2928"/>
                    <a:ext cx="240" cy="240"/>
                  </a:xfrm>
                  <a:prstGeom prst="ellipse">
                    <a:avLst/>
                  </a:prstGeom>
                  <a:solidFill>
                    <a:schemeClr val="bg2"/>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lIns="274320" rIns="274320"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endParaRPr lang="en-US" altLang="en-US" sz="2400"/>
                  </a:p>
                </p:txBody>
              </p:sp>
            </p:grpSp>
            <p:grpSp>
              <p:nvGrpSpPr>
                <p:cNvPr id="20" name="Group 37">
                  <a:extLst>
                    <a:ext uri="{FF2B5EF4-FFF2-40B4-BE49-F238E27FC236}">
                      <a16:creationId xmlns:a16="http://schemas.microsoft.com/office/drawing/2014/main" id="{BE70F896-3329-4C7B-8B1C-58481BD554F5}"/>
                    </a:ext>
                  </a:extLst>
                </p:cNvPr>
                <p:cNvGrpSpPr>
                  <a:grpSpLocks/>
                </p:cNvGrpSpPr>
                <p:nvPr/>
              </p:nvGrpSpPr>
              <p:grpSpPr bwMode="auto">
                <a:xfrm rot="4286940" flipH="1">
                  <a:off x="962" y="766"/>
                  <a:ext cx="141" cy="50"/>
                  <a:chOff x="4032" y="2817"/>
                  <a:chExt cx="417" cy="635"/>
                </a:xfrm>
              </p:grpSpPr>
              <p:sp>
                <p:nvSpPr>
                  <p:cNvPr id="21" name="Oval 38">
                    <a:extLst>
                      <a:ext uri="{FF2B5EF4-FFF2-40B4-BE49-F238E27FC236}">
                        <a16:creationId xmlns:a16="http://schemas.microsoft.com/office/drawing/2014/main" id="{3D2EE16C-739E-474C-8372-6F2053CE90A4}"/>
                      </a:ext>
                    </a:extLst>
                  </p:cNvPr>
                  <p:cNvSpPr>
                    <a:spLocks noChangeArrowheads="1"/>
                  </p:cNvSpPr>
                  <p:nvPr/>
                </p:nvSpPr>
                <p:spPr bwMode="auto">
                  <a:xfrm>
                    <a:off x="4032" y="2817"/>
                    <a:ext cx="417" cy="635"/>
                  </a:xfrm>
                  <a:prstGeom prst="ellipse">
                    <a:avLst/>
                  </a:prstGeom>
                  <a:solidFill>
                    <a:schemeClr val="tx2"/>
                  </a:solidFill>
                  <a:ln w="12700" cap="sq">
                    <a:solidFill>
                      <a:schemeClr val="tx1"/>
                    </a:solidFill>
                    <a:round/>
                    <a:headEnd type="none" w="sm" len="sm"/>
                    <a:tailEnd type="none" w="sm" len="sm"/>
                  </a:ln>
                </p:spPr>
                <p:txBody>
                  <a:bodyPr wrap="none" lIns="274320" rIns="274320"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endParaRPr lang="en-US" altLang="en-US" sz="2400"/>
                  </a:p>
                </p:txBody>
              </p:sp>
              <p:sp>
                <p:nvSpPr>
                  <p:cNvPr id="22" name="Oval 39">
                    <a:extLst>
                      <a:ext uri="{FF2B5EF4-FFF2-40B4-BE49-F238E27FC236}">
                        <a16:creationId xmlns:a16="http://schemas.microsoft.com/office/drawing/2014/main" id="{1535A602-055E-4D97-8B15-690F6BD3B11A}"/>
                      </a:ext>
                    </a:extLst>
                  </p:cNvPr>
                  <p:cNvSpPr>
                    <a:spLocks noChangeArrowheads="1"/>
                  </p:cNvSpPr>
                  <p:nvPr/>
                </p:nvSpPr>
                <p:spPr bwMode="auto">
                  <a:xfrm>
                    <a:off x="4080" y="2928"/>
                    <a:ext cx="240" cy="240"/>
                  </a:xfrm>
                  <a:prstGeom prst="ellipse">
                    <a:avLst/>
                  </a:prstGeom>
                  <a:solidFill>
                    <a:schemeClr val="bg2"/>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lIns="274320" rIns="274320"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endParaRPr lang="en-US" altLang="en-US" sz="2400"/>
                  </a:p>
                </p:txBody>
              </p:sp>
            </p:grpSp>
          </p:grpSp>
          <p:sp>
            <p:nvSpPr>
              <p:cNvPr id="17" name="Oval 40">
                <a:extLst>
                  <a:ext uri="{FF2B5EF4-FFF2-40B4-BE49-F238E27FC236}">
                    <a16:creationId xmlns:a16="http://schemas.microsoft.com/office/drawing/2014/main" id="{CF27CB44-033A-4BF0-B7C3-814F92DE2105}"/>
                  </a:ext>
                </a:extLst>
              </p:cNvPr>
              <p:cNvSpPr>
                <a:spLocks noChangeArrowheads="1"/>
              </p:cNvSpPr>
              <p:nvPr/>
            </p:nvSpPr>
            <p:spPr bwMode="auto">
              <a:xfrm>
                <a:off x="1098" y="1008"/>
                <a:ext cx="92" cy="77"/>
              </a:xfrm>
              <a:prstGeom prst="ellipse">
                <a:avLst/>
              </a:prstGeom>
              <a:solidFill>
                <a:schemeClr val="bg1"/>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lIns="274320" rIns="274320"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endParaRPr lang="en-US" altLang="en-US" sz="2400" i="0" dirty="0"/>
              </a:p>
            </p:txBody>
          </p:sp>
        </p:grpSp>
        <p:sp>
          <p:nvSpPr>
            <p:cNvPr id="14" name="Freeform 41">
              <a:extLst>
                <a:ext uri="{FF2B5EF4-FFF2-40B4-BE49-F238E27FC236}">
                  <a16:creationId xmlns:a16="http://schemas.microsoft.com/office/drawing/2014/main" id="{6A4CB378-77AF-4C79-8F4A-9AD6EFE547AE}"/>
                </a:ext>
              </a:extLst>
            </p:cNvPr>
            <p:cNvSpPr>
              <a:spLocks noChangeAspect="1"/>
            </p:cNvSpPr>
            <p:nvPr/>
          </p:nvSpPr>
          <p:spPr bwMode="auto">
            <a:xfrm>
              <a:off x="1153" y="2448"/>
              <a:ext cx="446" cy="375"/>
            </a:xfrm>
            <a:custGeom>
              <a:avLst/>
              <a:gdLst>
                <a:gd name="T0" fmla="*/ 194 w 446"/>
                <a:gd name="T1" fmla="*/ 93 h 375"/>
                <a:gd name="T2" fmla="*/ 183 w 446"/>
                <a:gd name="T3" fmla="*/ 57 h 375"/>
                <a:gd name="T4" fmla="*/ 164 w 446"/>
                <a:gd name="T5" fmla="*/ 22 h 375"/>
                <a:gd name="T6" fmla="*/ 131 w 446"/>
                <a:gd name="T7" fmla="*/ 0 h 375"/>
                <a:gd name="T8" fmla="*/ 93 w 446"/>
                <a:gd name="T9" fmla="*/ 0 h 375"/>
                <a:gd name="T10" fmla="*/ 54 w 446"/>
                <a:gd name="T11" fmla="*/ 13 h 375"/>
                <a:gd name="T12" fmla="*/ 2 w 446"/>
                <a:gd name="T13" fmla="*/ 57 h 375"/>
                <a:gd name="T14" fmla="*/ 0 w 446"/>
                <a:gd name="T15" fmla="*/ 79 h 375"/>
                <a:gd name="T16" fmla="*/ 16 w 446"/>
                <a:gd name="T17" fmla="*/ 115 h 375"/>
                <a:gd name="T18" fmla="*/ 68 w 446"/>
                <a:gd name="T19" fmla="*/ 159 h 375"/>
                <a:gd name="T20" fmla="*/ 68 w 446"/>
                <a:gd name="T21" fmla="*/ 177 h 375"/>
                <a:gd name="T22" fmla="*/ 46 w 446"/>
                <a:gd name="T23" fmla="*/ 203 h 375"/>
                <a:gd name="T24" fmla="*/ 49 w 446"/>
                <a:gd name="T25" fmla="*/ 225 h 375"/>
                <a:gd name="T26" fmla="*/ 63 w 446"/>
                <a:gd name="T27" fmla="*/ 234 h 375"/>
                <a:gd name="T28" fmla="*/ 80 w 446"/>
                <a:gd name="T29" fmla="*/ 243 h 375"/>
                <a:gd name="T30" fmla="*/ 80 w 446"/>
                <a:gd name="T31" fmla="*/ 265 h 375"/>
                <a:gd name="T32" fmla="*/ 52 w 446"/>
                <a:gd name="T33" fmla="*/ 305 h 375"/>
                <a:gd name="T34" fmla="*/ 54 w 446"/>
                <a:gd name="T35" fmla="*/ 322 h 375"/>
                <a:gd name="T36" fmla="*/ 82 w 446"/>
                <a:gd name="T37" fmla="*/ 344 h 375"/>
                <a:gd name="T38" fmla="*/ 123 w 446"/>
                <a:gd name="T39" fmla="*/ 327 h 375"/>
                <a:gd name="T40" fmla="*/ 142 w 446"/>
                <a:gd name="T41" fmla="*/ 331 h 375"/>
                <a:gd name="T42" fmla="*/ 189 w 446"/>
                <a:gd name="T43" fmla="*/ 340 h 375"/>
                <a:gd name="T44" fmla="*/ 232 w 446"/>
                <a:gd name="T45" fmla="*/ 366 h 375"/>
                <a:gd name="T46" fmla="*/ 259 w 446"/>
                <a:gd name="T47" fmla="*/ 375 h 375"/>
                <a:gd name="T48" fmla="*/ 355 w 446"/>
                <a:gd name="T49" fmla="*/ 356 h 375"/>
                <a:gd name="T50" fmla="*/ 446 w 446"/>
                <a:gd name="T51" fmla="*/ 273 h 375"/>
                <a:gd name="T52" fmla="*/ 408 w 446"/>
                <a:gd name="T53" fmla="*/ 349 h 375"/>
                <a:gd name="T54" fmla="*/ 325 w 446"/>
                <a:gd name="T55" fmla="*/ 364 h 375"/>
                <a:gd name="T56" fmla="*/ 431 w 446"/>
                <a:gd name="T57" fmla="*/ 303 h 375"/>
                <a:gd name="T58" fmla="*/ 393 w 446"/>
                <a:gd name="T59" fmla="*/ 273 h 375"/>
                <a:gd name="T60" fmla="*/ 281 w 446"/>
                <a:gd name="T61" fmla="*/ 260 h 375"/>
                <a:gd name="T62" fmla="*/ 197 w 446"/>
                <a:gd name="T63" fmla="*/ 247 h 375"/>
                <a:gd name="T64" fmla="*/ 153 w 446"/>
                <a:gd name="T65" fmla="*/ 238 h 375"/>
                <a:gd name="T66" fmla="*/ 161 w 446"/>
                <a:gd name="T67" fmla="*/ 221 h 375"/>
                <a:gd name="T68" fmla="*/ 186 w 446"/>
                <a:gd name="T69" fmla="*/ 199 h 375"/>
                <a:gd name="T70" fmla="*/ 180 w 446"/>
                <a:gd name="T71" fmla="*/ 172 h 375"/>
                <a:gd name="T72" fmla="*/ 156 w 446"/>
                <a:gd name="T73" fmla="*/ 146 h 375"/>
                <a:gd name="T74" fmla="*/ 156 w 446"/>
                <a:gd name="T75" fmla="*/ 124 h 375"/>
                <a:gd name="T76" fmla="*/ 169 w 446"/>
                <a:gd name="T77" fmla="*/ 75 h 375"/>
                <a:gd name="T78" fmla="*/ 147 w 446"/>
                <a:gd name="T79" fmla="*/ 167 h 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46"/>
                <a:gd name="T121" fmla="*/ 0 h 375"/>
                <a:gd name="T122" fmla="*/ 446 w 446"/>
                <a:gd name="T123" fmla="*/ 375 h 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46" h="375">
                  <a:moveTo>
                    <a:pt x="194" y="93"/>
                  </a:moveTo>
                  <a:lnTo>
                    <a:pt x="183" y="57"/>
                  </a:lnTo>
                  <a:lnTo>
                    <a:pt x="164" y="22"/>
                  </a:lnTo>
                  <a:lnTo>
                    <a:pt x="131" y="0"/>
                  </a:lnTo>
                  <a:lnTo>
                    <a:pt x="93" y="0"/>
                  </a:lnTo>
                  <a:lnTo>
                    <a:pt x="54" y="13"/>
                  </a:lnTo>
                  <a:lnTo>
                    <a:pt x="2" y="57"/>
                  </a:lnTo>
                  <a:lnTo>
                    <a:pt x="0" y="79"/>
                  </a:lnTo>
                  <a:lnTo>
                    <a:pt x="16" y="115"/>
                  </a:lnTo>
                  <a:lnTo>
                    <a:pt x="68" y="159"/>
                  </a:lnTo>
                  <a:lnTo>
                    <a:pt x="68" y="177"/>
                  </a:lnTo>
                  <a:lnTo>
                    <a:pt x="46" y="203"/>
                  </a:lnTo>
                  <a:lnTo>
                    <a:pt x="49" y="225"/>
                  </a:lnTo>
                  <a:lnTo>
                    <a:pt x="63" y="234"/>
                  </a:lnTo>
                  <a:lnTo>
                    <a:pt x="80" y="243"/>
                  </a:lnTo>
                  <a:lnTo>
                    <a:pt x="80" y="265"/>
                  </a:lnTo>
                  <a:lnTo>
                    <a:pt x="52" y="305"/>
                  </a:lnTo>
                  <a:lnTo>
                    <a:pt x="54" y="322"/>
                  </a:lnTo>
                  <a:lnTo>
                    <a:pt x="82" y="344"/>
                  </a:lnTo>
                  <a:lnTo>
                    <a:pt x="123" y="327"/>
                  </a:lnTo>
                  <a:lnTo>
                    <a:pt x="142" y="331"/>
                  </a:lnTo>
                  <a:lnTo>
                    <a:pt x="189" y="340"/>
                  </a:lnTo>
                  <a:lnTo>
                    <a:pt x="232" y="366"/>
                  </a:lnTo>
                  <a:lnTo>
                    <a:pt x="259" y="375"/>
                  </a:lnTo>
                  <a:lnTo>
                    <a:pt x="355" y="356"/>
                  </a:lnTo>
                  <a:lnTo>
                    <a:pt x="446" y="273"/>
                  </a:lnTo>
                  <a:lnTo>
                    <a:pt x="408" y="349"/>
                  </a:lnTo>
                  <a:lnTo>
                    <a:pt x="325" y="364"/>
                  </a:lnTo>
                  <a:lnTo>
                    <a:pt x="431" y="303"/>
                  </a:lnTo>
                  <a:lnTo>
                    <a:pt x="393" y="273"/>
                  </a:lnTo>
                  <a:lnTo>
                    <a:pt x="281" y="260"/>
                  </a:lnTo>
                  <a:lnTo>
                    <a:pt x="197" y="247"/>
                  </a:lnTo>
                  <a:lnTo>
                    <a:pt x="153" y="238"/>
                  </a:lnTo>
                  <a:lnTo>
                    <a:pt x="161" y="221"/>
                  </a:lnTo>
                  <a:lnTo>
                    <a:pt x="186" y="199"/>
                  </a:lnTo>
                  <a:lnTo>
                    <a:pt x="180" y="172"/>
                  </a:lnTo>
                  <a:lnTo>
                    <a:pt x="156" y="146"/>
                  </a:lnTo>
                  <a:lnTo>
                    <a:pt x="156" y="124"/>
                  </a:lnTo>
                  <a:lnTo>
                    <a:pt x="169" y="75"/>
                  </a:lnTo>
                  <a:lnTo>
                    <a:pt x="147" y="167"/>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42">
              <a:extLst>
                <a:ext uri="{FF2B5EF4-FFF2-40B4-BE49-F238E27FC236}">
                  <a16:creationId xmlns:a16="http://schemas.microsoft.com/office/drawing/2014/main" id="{FFE5CCCB-8B4D-42E0-AB7B-F00AF654DA9A}"/>
                </a:ext>
              </a:extLst>
            </p:cNvPr>
            <p:cNvSpPr>
              <a:spLocks/>
            </p:cNvSpPr>
            <p:nvPr/>
          </p:nvSpPr>
          <p:spPr bwMode="auto">
            <a:xfrm>
              <a:off x="1440" y="2304"/>
              <a:ext cx="470" cy="320"/>
            </a:xfrm>
            <a:custGeom>
              <a:avLst/>
              <a:gdLst>
                <a:gd name="T0" fmla="*/ 88 w 470"/>
                <a:gd name="T1" fmla="*/ 0 h 320"/>
                <a:gd name="T2" fmla="*/ 48 w 470"/>
                <a:gd name="T3" fmla="*/ 9 h 320"/>
                <a:gd name="T4" fmla="*/ 13 w 470"/>
                <a:gd name="T5" fmla="*/ 77 h 320"/>
                <a:gd name="T6" fmla="*/ 0 w 470"/>
                <a:gd name="T7" fmla="*/ 133 h 320"/>
                <a:gd name="T8" fmla="*/ 8 w 470"/>
                <a:gd name="T9" fmla="*/ 133 h 320"/>
                <a:gd name="T10" fmla="*/ 19 w 470"/>
                <a:gd name="T11" fmla="*/ 124 h 320"/>
                <a:gd name="T12" fmla="*/ 31 w 470"/>
                <a:gd name="T13" fmla="*/ 133 h 320"/>
                <a:gd name="T14" fmla="*/ 25 w 470"/>
                <a:gd name="T15" fmla="*/ 152 h 320"/>
                <a:gd name="T16" fmla="*/ 17 w 470"/>
                <a:gd name="T17" fmla="*/ 181 h 320"/>
                <a:gd name="T18" fmla="*/ 23 w 470"/>
                <a:gd name="T19" fmla="*/ 206 h 320"/>
                <a:gd name="T20" fmla="*/ 35 w 470"/>
                <a:gd name="T21" fmla="*/ 200 h 320"/>
                <a:gd name="T22" fmla="*/ 40 w 470"/>
                <a:gd name="T23" fmla="*/ 220 h 320"/>
                <a:gd name="T24" fmla="*/ 35 w 470"/>
                <a:gd name="T25" fmla="*/ 253 h 320"/>
                <a:gd name="T26" fmla="*/ 40 w 470"/>
                <a:gd name="T27" fmla="*/ 301 h 320"/>
                <a:gd name="T28" fmla="*/ 48 w 470"/>
                <a:gd name="T29" fmla="*/ 320 h 320"/>
                <a:gd name="T30" fmla="*/ 65 w 470"/>
                <a:gd name="T31" fmla="*/ 320 h 320"/>
                <a:gd name="T32" fmla="*/ 88 w 470"/>
                <a:gd name="T33" fmla="*/ 306 h 320"/>
                <a:gd name="T34" fmla="*/ 103 w 470"/>
                <a:gd name="T35" fmla="*/ 301 h 320"/>
                <a:gd name="T36" fmla="*/ 111 w 470"/>
                <a:gd name="T37" fmla="*/ 291 h 320"/>
                <a:gd name="T38" fmla="*/ 132 w 470"/>
                <a:gd name="T39" fmla="*/ 282 h 320"/>
                <a:gd name="T40" fmla="*/ 178 w 470"/>
                <a:gd name="T41" fmla="*/ 291 h 320"/>
                <a:gd name="T42" fmla="*/ 195 w 470"/>
                <a:gd name="T43" fmla="*/ 301 h 320"/>
                <a:gd name="T44" fmla="*/ 204 w 470"/>
                <a:gd name="T45" fmla="*/ 277 h 320"/>
                <a:gd name="T46" fmla="*/ 394 w 470"/>
                <a:gd name="T47" fmla="*/ 264 h 320"/>
                <a:gd name="T48" fmla="*/ 470 w 470"/>
                <a:gd name="T49" fmla="*/ 219 h 320"/>
                <a:gd name="T50" fmla="*/ 341 w 470"/>
                <a:gd name="T51" fmla="*/ 205 h 320"/>
                <a:gd name="T52" fmla="*/ 265 w 470"/>
                <a:gd name="T53" fmla="*/ 205 h 320"/>
                <a:gd name="T54" fmla="*/ 197 w 470"/>
                <a:gd name="T55" fmla="*/ 205 h 320"/>
                <a:gd name="T56" fmla="*/ 181 w 470"/>
                <a:gd name="T57" fmla="*/ 177 h 320"/>
                <a:gd name="T58" fmla="*/ 135 w 470"/>
                <a:gd name="T59" fmla="*/ 177 h 320"/>
                <a:gd name="T60" fmla="*/ 120 w 470"/>
                <a:gd name="T61" fmla="*/ 172 h 320"/>
                <a:gd name="T62" fmla="*/ 101 w 470"/>
                <a:gd name="T63" fmla="*/ 162 h 320"/>
                <a:gd name="T64" fmla="*/ 94 w 470"/>
                <a:gd name="T65" fmla="*/ 143 h 320"/>
                <a:gd name="T66" fmla="*/ 97 w 470"/>
                <a:gd name="T67" fmla="*/ 124 h 320"/>
                <a:gd name="T68" fmla="*/ 93 w 470"/>
                <a:gd name="T69" fmla="*/ 106 h 320"/>
                <a:gd name="T70" fmla="*/ 84 w 470"/>
                <a:gd name="T71" fmla="*/ 91 h 320"/>
                <a:gd name="T72" fmla="*/ 90 w 470"/>
                <a:gd name="T73" fmla="*/ 67 h 320"/>
                <a:gd name="T74" fmla="*/ 107 w 470"/>
                <a:gd name="T75" fmla="*/ 52 h 320"/>
                <a:gd name="T76" fmla="*/ 105 w 470"/>
                <a:gd name="T77" fmla="*/ 29 h 320"/>
                <a:gd name="T78" fmla="*/ 88 w 470"/>
                <a:gd name="T79" fmla="*/ 0 h 32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70"/>
                <a:gd name="T121" fmla="*/ 0 h 320"/>
                <a:gd name="T122" fmla="*/ 470 w 470"/>
                <a:gd name="T123" fmla="*/ 320 h 32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70" h="320">
                  <a:moveTo>
                    <a:pt x="88" y="0"/>
                  </a:moveTo>
                  <a:lnTo>
                    <a:pt x="48" y="9"/>
                  </a:lnTo>
                  <a:lnTo>
                    <a:pt x="13" y="77"/>
                  </a:lnTo>
                  <a:lnTo>
                    <a:pt x="0" y="133"/>
                  </a:lnTo>
                  <a:lnTo>
                    <a:pt x="8" y="133"/>
                  </a:lnTo>
                  <a:lnTo>
                    <a:pt x="19" y="124"/>
                  </a:lnTo>
                  <a:lnTo>
                    <a:pt x="31" y="133"/>
                  </a:lnTo>
                  <a:lnTo>
                    <a:pt x="25" y="152"/>
                  </a:lnTo>
                  <a:lnTo>
                    <a:pt x="17" y="181"/>
                  </a:lnTo>
                  <a:lnTo>
                    <a:pt x="23" y="206"/>
                  </a:lnTo>
                  <a:lnTo>
                    <a:pt x="35" y="200"/>
                  </a:lnTo>
                  <a:lnTo>
                    <a:pt x="40" y="220"/>
                  </a:lnTo>
                  <a:lnTo>
                    <a:pt x="35" y="253"/>
                  </a:lnTo>
                  <a:lnTo>
                    <a:pt x="40" y="301"/>
                  </a:lnTo>
                  <a:lnTo>
                    <a:pt x="48" y="320"/>
                  </a:lnTo>
                  <a:lnTo>
                    <a:pt x="65" y="320"/>
                  </a:lnTo>
                  <a:lnTo>
                    <a:pt x="88" y="306"/>
                  </a:lnTo>
                  <a:lnTo>
                    <a:pt x="103" y="301"/>
                  </a:lnTo>
                  <a:lnTo>
                    <a:pt x="111" y="291"/>
                  </a:lnTo>
                  <a:lnTo>
                    <a:pt x="132" y="282"/>
                  </a:lnTo>
                  <a:lnTo>
                    <a:pt x="178" y="291"/>
                  </a:lnTo>
                  <a:lnTo>
                    <a:pt x="195" y="301"/>
                  </a:lnTo>
                  <a:lnTo>
                    <a:pt x="204" y="277"/>
                  </a:lnTo>
                  <a:lnTo>
                    <a:pt x="394" y="264"/>
                  </a:lnTo>
                  <a:lnTo>
                    <a:pt x="470" y="219"/>
                  </a:lnTo>
                  <a:lnTo>
                    <a:pt x="341" y="205"/>
                  </a:lnTo>
                  <a:lnTo>
                    <a:pt x="265" y="205"/>
                  </a:lnTo>
                  <a:lnTo>
                    <a:pt x="197" y="205"/>
                  </a:lnTo>
                  <a:lnTo>
                    <a:pt x="181" y="177"/>
                  </a:lnTo>
                  <a:lnTo>
                    <a:pt x="135" y="177"/>
                  </a:lnTo>
                  <a:lnTo>
                    <a:pt x="120" y="172"/>
                  </a:lnTo>
                  <a:lnTo>
                    <a:pt x="101" y="162"/>
                  </a:lnTo>
                  <a:lnTo>
                    <a:pt x="94" y="143"/>
                  </a:lnTo>
                  <a:lnTo>
                    <a:pt x="97" y="124"/>
                  </a:lnTo>
                  <a:lnTo>
                    <a:pt x="93" y="106"/>
                  </a:lnTo>
                  <a:lnTo>
                    <a:pt x="84" y="91"/>
                  </a:lnTo>
                  <a:lnTo>
                    <a:pt x="90" y="67"/>
                  </a:lnTo>
                  <a:lnTo>
                    <a:pt x="107" y="52"/>
                  </a:lnTo>
                  <a:lnTo>
                    <a:pt x="105" y="29"/>
                  </a:lnTo>
                  <a:lnTo>
                    <a:pt x="8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26372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100 Examples of Non-Standard Architecture">
            <a:extLst>
              <a:ext uri="{FF2B5EF4-FFF2-40B4-BE49-F238E27FC236}">
                <a16:creationId xmlns:a16="http://schemas.microsoft.com/office/drawing/2014/main" id="{D9F3C218-0D3D-4DA8-B414-16B67C94C8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
          <a:stretch/>
        </p:blipFill>
        <p:spPr bwMode="auto">
          <a:xfrm>
            <a:off x="20" y="1"/>
            <a:ext cx="9143979" cy="6068290"/>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5029199"/>
            <a:ext cx="9171095" cy="1828800"/>
            <a:chOff x="-305" y="2987478"/>
            <a:chExt cx="12188952" cy="1828800"/>
          </a:xfrm>
        </p:grpSpPr>
        <p:sp>
          <p:nvSpPr>
            <p:cNvPr id="74" name="Freeform: Shape 73">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77" name="Freeform: Shape 76">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11" name="Rectangle 10">
            <a:extLst>
              <a:ext uri="{FF2B5EF4-FFF2-40B4-BE49-F238E27FC236}">
                <a16:creationId xmlns:a16="http://schemas.microsoft.com/office/drawing/2014/main" id="{1154F030-932B-470B-A519-A97D3F16EC3B}"/>
              </a:ext>
            </a:extLst>
          </p:cNvPr>
          <p:cNvSpPr/>
          <p:nvPr/>
        </p:nvSpPr>
        <p:spPr>
          <a:xfrm>
            <a:off x="209318" y="2438400"/>
            <a:ext cx="8991600" cy="1797415"/>
          </a:xfrm>
          <a:prstGeom prst="rect">
            <a:avLst/>
          </a:prstGeom>
        </p:spPr>
        <p:txBody>
          <a:bodyPr wrap="square">
            <a:spAutoFit/>
          </a:bodyPr>
          <a:lstStyle/>
          <a:p>
            <a:pPr algn="ctr">
              <a:lnSpc>
                <a:spcPct val="90000"/>
              </a:lnSpc>
              <a:spcAft>
                <a:spcPts val="600"/>
              </a:spcAft>
            </a:pPr>
            <a:r>
              <a:rPr lang="en-US" sz="2800" b="1" dirty="0">
                <a:solidFill>
                  <a:schemeClr val="bg2"/>
                </a:solidFill>
              </a:rPr>
              <a:t>                Non-Standard</a:t>
            </a:r>
          </a:p>
          <a:p>
            <a:pPr algn="ctr">
              <a:lnSpc>
                <a:spcPct val="90000"/>
              </a:lnSpc>
              <a:spcAft>
                <a:spcPts val="600"/>
              </a:spcAft>
            </a:pPr>
            <a:r>
              <a:rPr lang="en-US" sz="2800" dirty="0">
                <a:solidFill>
                  <a:schemeClr val="bg2"/>
                </a:solidFill>
              </a:rPr>
              <a:t>I found our forefathers' formal proof system </a:t>
            </a:r>
            <a:br>
              <a:rPr lang="en-US" sz="2800" dirty="0">
                <a:solidFill>
                  <a:schemeClr val="bg2"/>
                </a:solidFill>
              </a:rPr>
            </a:br>
            <a:r>
              <a:rPr lang="en-US" sz="2800" dirty="0">
                <a:solidFill>
                  <a:schemeClr val="bg2"/>
                </a:solidFill>
              </a:rPr>
              <a:t>overly complicated </a:t>
            </a:r>
          </a:p>
          <a:p>
            <a:pPr algn="ctr">
              <a:lnSpc>
                <a:spcPct val="90000"/>
              </a:lnSpc>
              <a:spcAft>
                <a:spcPts val="600"/>
              </a:spcAft>
            </a:pPr>
            <a:r>
              <a:rPr lang="en-US" sz="2800" dirty="0">
                <a:solidFill>
                  <a:schemeClr val="bg2"/>
                </a:solidFill>
              </a:rPr>
              <a:t>and lacking (at least my) intuition</a:t>
            </a:r>
          </a:p>
        </p:txBody>
      </p:sp>
    </p:spTree>
    <p:extLst>
      <p:ext uri="{BB962C8B-B14F-4D97-AF65-F5344CB8AC3E}">
        <p14:creationId xmlns:p14="http://schemas.microsoft.com/office/powerpoint/2010/main" val="243604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2" name="Rectangle 70">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Planet Earth Wobbles As It Spins, and Now Scientists Know Why | Live Science">
            <a:extLst>
              <a:ext uri="{FF2B5EF4-FFF2-40B4-BE49-F238E27FC236}">
                <a16:creationId xmlns:a16="http://schemas.microsoft.com/office/drawing/2014/main" id="{54A83230-50D7-4554-A60F-3B217F3219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57" b="2"/>
          <a:stretch/>
        </p:blipFill>
        <p:spPr bwMode="auto">
          <a:xfrm>
            <a:off x="20" y="1"/>
            <a:ext cx="9143979" cy="6068290"/>
          </a:xfrm>
          <a:prstGeom prst="rect">
            <a:avLst/>
          </a:prstGeom>
          <a:noFill/>
          <a:extLst>
            <a:ext uri="{909E8E84-426E-40DD-AFC4-6F175D3DCCD1}">
              <a14:hiddenFill xmlns:a14="http://schemas.microsoft.com/office/drawing/2010/main">
                <a:solidFill>
                  <a:srgbClr val="FFFFFF"/>
                </a:solidFill>
              </a14:hiddenFill>
            </a:ext>
          </a:extLst>
        </p:spPr>
      </p:pic>
      <p:grpSp>
        <p:nvGrpSpPr>
          <p:cNvPr id="17413" name="Group 72">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5029199"/>
            <a:ext cx="9171095" cy="1828800"/>
            <a:chOff x="-305" y="2987478"/>
            <a:chExt cx="12188952" cy="1828800"/>
          </a:xfrm>
        </p:grpSpPr>
        <p:sp>
          <p:nvSpPr>
            <p:cNvPr id="74" name="Freeform: Shape 73">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7414" name="Freeform: Shape 74">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7415" name="Freeform: Shape 76">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13" name="Rectangle 12">
            <a:extLst>
              <a:ext uri="{FF2B5EF4-FFF2-40B4-BE49-F238E27FC236}">
                <a16:creationId xmlns:a16="http://schemas.microsoft.com/office/drawing/2014/main" id="{6A2DBC84-97D1-47A8-A3CD-C07F478D92C4}"/>
              </a:ext>
            </a:extLst>
          </p:cNvPr>
          <p:cNvSpPr/>
          <p:nvPr/>
        </p:nvSpPr>
        <p:spPr>
          <a:xfrm>
            <a:off x="76200" y="5900967"/>
            <a:ext cx="8991600" cy="954107"/>
          </a:xfrm>
          <a:prstGeom prst="rect">
            <a:avLst/>
          </a:prstGeom>
        </p:spPr>
        <p:txBody>
          <a:bodyPr wrap="square">
            <a:spAutoFit/>
          </a:bodyPr>
          <a:lstStyle/>
          <a:p>
            <a:pPr algn="ctr"/>
            <a:r>
              <a:rPr lang="en-US" sz="2800" dirty="0"/>
              <a:t>We will now cover the entire course.</a:t>
            </a:r>
          </a:p>
          <a:p>
            <a:pPr algn="ctr"/>
            <a:r>
              <a:rPr lang="en-US" sz="2800" dirty="0"/>
              <a:t>Fast.</a:t>
            </a:r>
          </a:p>
        </p:txBody>
      </p:sp>
    </p:spTree>
    <p:extLst>
      <p:ext uri="{BB962C8B-B14F-4D97-AF65-F5344CB8AC3E}">
        <p14:creationId xmlns:p14="http://schemas.microsoft.com/office/powerpoint/2010/main" val="92948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descr="&lt;strong&gt;Clipart&lt;/strong&gt; - Beautiful Black &lt;strong&gt;Woman&lt;/strong&g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33" y="2256100"/>
            <a:ext cx="965133" cy="988405"/>
          </a:xfrm>
          <a:prstGeom prst="rect">
            <a:avLst/>
          </a:prstGeom>
        </p:spPr>
      </p:pic>
      <p:pic>
        <p:nvPicPr>
          <p:cNvPr id="27650" name="Picture 2" descr="Patrick Stewart invites Whoopi Goldberg to join Star Trek: Picard cast -  CNET">
            <a:extLst>
              <a:ext uri="{FF2B5EF4-FFF2-40B4-BE49-F238E27FC236}">
                <a16:creationId xmlns:a16="http://schemas.microsoft.com/office/drawing/2014/main" id="{93DE31B8-073C-4A81-B9F3-FBCF7CE377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194" y="3429000"/>
            <a:ext cx="3159125" cy="200302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The Oracle | Matrix Wiki | Fandom">
            <a:extLst>
              <a:ext uri="{FF2B5EF4-FFF2-40B4-BE49-F238E27FC236}">
                <a16:creationId xmlns:a16="http://schemas.microsoft.com/office/drawing/2014/main" id="{68A2895C-7961-4CD9-A27E-CD29BEE51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975" y="3463344"/>
            <a:ext cx="2407733" cy="196867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5" descr="j0116172">
            <a:extLst>
              <a:ext uri="{FF2B5EF4-FFF2-40B4-BE49-F238E27FC236}">
                <a16:creationId xmlns:a16="http://schemas.microsoft.com/office/drawing/2014/main" id="{18145A03-06B8-44A0-992C-3652660F3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8098" y="598644"/>
            <a:ext cx="1095615" cy="149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8">
            <a:extLst>
              <a:ext uri="{FF2B5EF4-FFF2-40B4-BE49-F238E27FC236}">
                <a16:creationId xmlns:a16="http://schemas.microsoft.com/office/drawing/2014/main" id="{A2CB8CA2-D40D-4D58-8018-B400A15543EB}"/>
              </a:ext>
            </a:extLst>
          </p:cNvPr>
          <p:cNvSpPr>
            <a:spLocks noChangeArrowheads="1"/>
          </p:cNvSpPr>
          <p:nvPr/>
        </p:nvSpPr>
        <p:spPr bwMode="auto">
          <a:xfrm>
            <a:off x="1460500" y="584814"/>
            <a:ext cx="3963408" cy="890453"/>
          </a:xfrm>
          <a:prstGeom prst="wedgeRectCallout">
            <a:avLst>
              <a:gd name="adj1" fmla="val -59211"/>
              <a:gd name="adj2" fmla="val -13153"/>
            </a:avLst>
          </a:prstGeom>
          <a:noFill/>
          <a:ln w="12700">
            <a:solidFill>
              <a:srgbClr val="CC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indent="-228600" algn="ctr" eaLnBrk="1" hangingPunct="1">
              <a:spcBef>
                <a:spcPts val="0"/>
              </a:spcBef>
              <a:buNone/>
            </a:pPr>
            <a:r>
              <a:rPr lang="en-US" altLang="en-US" sz="2400" dirty="0"/>
              <a:t>My role is generally is to give rules and proofs.</a:t>
            </a:r>
          </a:p>
        </p:txBody>
      </p:sp>
      <p:sp>
        <p:nvSpPr>
          <p:cNvPr id="8" name="AutoShape 8">
            <a:extLst>
              <a:ext uri="{FF2B5EF4-FFF2-40B4-BE49-F238E27FC236}">
                <a16:creationId xmlns:a16="http://schemas.microsoft.com/office/drawing/2014/main" id="{04C55DF5-7479-429A-91C4-AC877C54BC68}"/>
              </a:ext>
            </a:extLst>
          </p:cNvPr>
          <p:cNvSpPr>
            <a:spLocks noChangeArrowheads="1"/>
          </p:cNvSpPr>
          <p:nvPr/>
        </p:nvSpPr>
        <p:spPr bwMode="auto">
          <a:xfrm>
            <a:off x="1438275" y="2049426"/>
            <a:ext cx="3963408" cy="1265372"/>
          </a:xfrm>
          <a:prstGeom prst="wedgeRectCallout">
            <a:avLst>
              <a:gd name="adj1" fmla="val -57479"/>
              <a:gd name="adj2" fmla="val 3701"/>
            </a:avLst>
          </a:prstGeom>
          <a:noFill/>
          <a:ln w="12700">
            <a:solidFill>
              <a:srgbClr val="4D020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indent="-228600" algn="ctr" eaLnBrk="1" hangingPunct="1">
              <a:spcBef>
                <a:spcPts val="0"/>
              </a:spcBef>
              <a:buNone/>
            </a:pPr>
            <a:r>
              <a:rPr lang="en-US" altLang="en-US" sz="2400" dirty="0"/>
              <a:t>I try and give a deeper understanding of logic.</a:t>
            </a:r>
          </a:p>
          <a:p>
            <a:pPr indent="-228600" algn="ctr" eaLnBrk="1" hangingPunct="1">
              <a:spcBef>
                <a:spcPts val="0"/>
              </a:spcBef>
              <a:buNone/>
            </a:pPr>
            <a:r>
              <a:rPr lang="en-US" altLang="en-US" sz="2400" dirty="0"/>
              <a:t>Here are two of my best sister.</a:t>
            </a:r>
          </a:p>
        </p:txBody>
      </p:sp>
      <p:sp>
        <p:nvSpPr>
          <p:cNvPr id="9" name="Rectangle 7">
            <a:extLst>
              <a:ext uri="{FF2B5EF4-FFF2-40B4-BE49-F238E27FC236}">
                <a16:creationId xmlns:a16="http://schemas.microsoft.com/office/drawing/2014/main" id="{17A1A164-5109-485F-823A-193B7A82CC3B}"/>
              </a:ext>
            </a:extLst>
          </p:cNvPr>
          <p:cNvSpPr>
            <a:spLocks noChangeArrowheads="1"/>
          </p:cNvSpPr>
          <p:nvPr/>
        </p:nvSpPr>
        <p:spPr bwMode="auto">
          <a:xfrm>
            <a:off x="685800" y="-304800"/>
            <a:ext cx="7772400" cy="1143000"/>
          </a:xfrm>
          <a:prstGeom prst="rect">
            <a:avLst/>
          </a:prstGeom>
          <a:noFill/>
          <a:ln w="9525">
            <a:noFill/>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FFFF00"/>
                </a:solidFill>
                <a:uLnTx/>
                <a:uFillTx/>
                <a:latin typeface="+mj-lt"/>
                <a:ea typeface="+mn-ea"/>
                <a:cs typeface="+mn-cs"/>
              </a:rPr>
              <a:t>Players</a:t>
            </a:r>
          </a:p>
        </p:txBody>
      </p:sp>
    </p:spTree>
    <p:extLst>
      <p:ext uri="{BB962C8B-B14F-4D97-AF65-F5344CB8AC3E}">
        <p14:creationId xmlns:p14="http://schemas.microsoft.com/office/powerpoint/2010/main" val="7902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0-#ppt_w/2"/>
                                          </p:val>
                                        </p:tav>
                                        <p:tav tm="100000">
                                          <p:val>
                                            <p:strVal val="#ppt_x"/>
                                          </p:val>
                                        </p:tav>
                                      </p:tavLst>
                                    </p:anim>
                                    <p:anim calcmode="lin" valueType="num">
                                      <p:cBhvr additive="base">
                                        <p:cTn id="14" dur="500" fill="hold"/>
                                        <p:tgtEl>
                                          <p:spTgt spid="50"/>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0-#ppt_w/2"/>
                                          </p:val>
                                        </p:tav>
                                        <p:tav tm="100000">
                                          <p:val>
                                            <p:strVal val="#ppt_x"/>
                                          </p:val>
                                        </p:tav>
                                      </p:tavLst>
                                    </p:anim>
                                    <p:anim calcmode="lin" valueType="num">
                                      <p:cBhvr additive="base">
                                        <p:cTn id="1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500" fill="hold"/>
                                        <p:tgtEl>
                                          <p:spTgt spid="98"/>
                                        </p:tgtEl>
                                        <p:attrNameLst>
                                          <p:attrName>ppt_x</p:attrName>
                                        </p:attrNameLst>
                                      </p:cBhvr>
                                      <p:tavLst>
                                        <p:tav tm="0">
                                          <p:val>
                                            <p:strVal val="0-#ppt_w/2"/>
                                          </p:val>
                                        </p:tav>
                                        <p:tav tm="100000">
                                          <p:val>
                                            <p:strVal val="#ppt_x"/>
                                          </p:val>
                                        </p:tav>
                                      </p:tavLst>
                                    </p:anim>
                                    <p:anim calcmode="lin" valueType="num">
                                      <p:cBhvr additive="base">
                                        <p:cTn id="28" dur="500" fill="hold"/>
                                        <p:tgtEl>
                                          <p:spTgt spid="9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 calcmode="lin" valueType="num">
                                      <p:cBhvr additive="base">
                                        <p:cTn id="37"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7650"/>
                                        </p:tgtEl>
                                        <p:attrNameLst>
                                          <p:attrName>style.visibility</p:attrName>
                                        </p:attrNameLst>
                                      </p:cBhvr>
                                      <p:to>
                                        <p:strVal val="visible"/>
                                      </p:to>
                                    </p:set>
                                    <p:anim calcmode="lin" valueType="num">
                                      <p:cBhvr additive="base">
                                        <p:cTn id="43" dur="500" fill="hold"/>
                                        <p:tgtEl>
                                          <p:spTgt spid="27650"/>
                                        </p:tgtEl>
                                        <p:attrNameLst>
                                          <p:attrName>ppt_x</p:attrName>
                                        </p:attrNameLst>
                                      </p:cBhvr>
                                      <p:tavLst>
                                        <p:tav tm="0">
                                          <p:val>
                                            <p:strVal val="0-#ppt_w/2"/>
                                          </p:val>
                                        </p:tav>
                                        <p:tav tm="100000">
                                          <p:val>
                                            <p:strVal val="#ppt_x"/>
                                          </p:val>
                                        </p:tav>
                                      </p:tavLst>
                                    </p:anim>
                                    <p:anim calcmode="lin" valueType="num">
                                      <p:cBhvr additive="base">
                                        <p:cTn id="44" dur="500" fill="hold"/>
                                        <p:tgtEl>
                                          <p:spTgt spid="2765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27652"/>
                                        </p:tgtEl>
                                        <p:attrNameLst>
                                          <p:attrName>style.visibility</p:attrName>
                                        </p:attrNameLst>
                                      </p:cBhvr>
                                      <p:to>
                                        <p:strVal val="visible"/>
                                      </p:to>
                                    </p:set>
                                    <p:anim calcmode="lin" valueType="num">
                                      <p:cBhvr additive="base">
                                        <p:cTn id="49" dur="500" fill="hold"/>
                                        <p:tgtEl>
                                          <p:spTgt spid="27652"/>
                                        </p:tgtEl>
                                        <p:attrNameLst>
                                          <p:attrName>ppt_x</p:attrName>
                                        </p:attrNameLst>
                                      </p:cBhvr>
                                      <p:tavLst>
                                        <p:tav tm="0">
                                          <p:val>
                                            <p:strVal val="0-#ppt_w/2"/>
                                          </p:val>
                                        </p:tav>
                                        <p:tav tm="100000">
                                          <p:val>
                                            <p:strVal val="#ppt_x"/>
                                          </p:val>
                                        </p:tav>
                                      </p:tavLst>
                                    </p:anim>
                                    <p:anim calcmode="lin" valueType="num">
                                      <p:cBhvr additive="base">
                                        <p:cTn id="50" dur="500" fill="hold"/>
                                        <p:tgtEl>
                                          <p:spTgt spid="276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descr="&lt;strong&gt;Clipart&lt;/strong&gt; - Beautiful Black &lt;strong&gt;Woman&lt;/strong&g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33" y="2256100"/>
            <a:ext cx="965133" cy="988405"/>
          </a:xfrm>
          <a:prstGeom prst="rect">
            <a:avLst/>
          </a:prstGeom>
        </p:spPr>
      </p:pic>
      <p:sp>
        <p:nvSpPr>
          <p:cNvPr id="28" name="Rectangle 7">
            <a:extLst>
              <a:ext uri="{FF2B5EF4-FFF2-40B4-BE49-F238E27FC236}">
                <a16:creationId xmlns:a16="http://schemas.microsoft.com/office/drawing/2014/main" id="{5CA3B44A-9BE1-4866-9581-765F7708EF3F}"/>
              </a:ext>
            </a:extLst>
          </p:cNvPr>
          <p:cNvSpPr>
            <a:spLocks noChangeArrowheads="1"/>
          </p:cNvSpPr>
          <p:nvPr/>
        </p:nvSpPr>
        <p:spPr bwMode="auto">
          <a:xfrm>
            <a:off x="685800" y="-304800"/>
            <a:ext cx="7772400" cy="1143000"/>
          </a:xfrm>
          <a:prstGeom prst="rect">
            <a:avLst/>
          </a:prstGeom>
          <a:noFill/>
          <a:ln w="9525">
            <a:noFill/>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FFFF00"/>
                </a:solidFill>
                <a:uLnTx/>
                <a:uFillTx/>
                <a:latin typeface="+mj-lt"/>
                <a:ea typeface="+mn-ea"/>
                <a:cs typeface="+mn-cs"/>
              </a:rPr>
              <a:t>Players</a:t>
            </a:r>
          </a:p>
        </p:txBody>
      </p:sp>
      <p:pic>
        <p:nvPicPr>
          <p:cNvPr id="49" name="Picture 5" descr="j0116172">
            <a:extLst>
              <a:ext uri="{FF2B5EF4-FFF2-40B4-BE49-F238E27FC236}">
                <a16:creationId xmlns:a16="http://schemas.microsoft.com/office/drawing/2014/main" id="{18145A03-06B8-44A0-992C-3652660F33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8098" y="598644"/>
            <a:ext cx="1095615" cy="149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8">
            <a:extLst>
              <a:ext uri="{FF2B5EF4-FFF2-40B4-BE49-F238E27FC236}">
                <a16:creationId xmlns:a16="http://schemas.microsoft.com/office/drawing/2014/main" id="{A2CB8CA2-D40D-4D58-8018-B400A15543EB}"/>
              </a:ext>
            </a:extLst>
          </p:cNvPr>
          <p:cNvSpPr>
            <a:spLocks noChangeArrowheads="1"/>
          </p:cNvSpPr>
          <p:nvPr/>
        </p:nvSpPr>
        <p:spPr bwMode="auto">
          <a:xfrm>
            <a:off x="1460500" y="584814"/>
            <a:ext cx="3963408" cy="890453"/>
          </a:xfrm>
          <a:prstGeom prst="wedgeRectCallout">
            <a:avLst>
              <a:gd name="adj1" fmla="val -59211"/>
              <a:gd name="adj2" fmla="val -13153"/>
            </a:avLst>
          </a:prstGeom>
          <a:noFill/>
          <a:ln w="12700">
            <a:solidFill>
              <a:srgbClr val="CC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indent="-228600" algn="ctr" eaLnBrk="1" hangingPunct="1">
              <a:spcBef>
                <a:spcPts val="0"/>
              </a:spcBef>
              <a:buNone/>
            </a:pPr>
            <a:r>
              <a:rPr lang="en-US" altLang="en-US" sz="2400" dirty="0"/>
              <a:t>My role is generally is to give rules and proofs.</a:t>
            </a:r>
          </a:p>
        </p:txBody>
      </p:sp>
      <p:sp>
        <p:nvSpPr>
          <p:cNvPr id="8" name="AutoShape 8">
            <a:extLst>
              <a:ext uri="{FF2B5EF4-FFF2-40B4-BE49-F238E27FC236}">
                <a16:creationId xmlns:a16="http://schemas.microsoft.com/office/drawing/2014/main" id="{04C55DF5-7479-429A-91C4-AC877C54BC68}"/>
              </a:ext>
            </a:extLst>
          </p:cNvPr>
          <p:cNvSpPr>
            <a:spLocks noChangeArrowheads="1"/>
          </p:cNvSpPr>
          <p:nvPr/>
        </p:nvSpPr>
        <p:spPr bwMode="auto">
          <a:xfrm>
            <a:off x="1438275" y="2049426"/>
            <a:ext cx="3963408" cy="841874"/>
          </a:xfrm>
          <a:prstGeom prst="wedgeRectCallout">
            <a:avLst>
              <a:gd name="adj1" fmla="val -57479"/>
              <a:gd name="adj2" fmla="val 3701"/>
            </a:avLst>
          </a:prstGeom>
          <a:noFill/>
          <a:ln w="12700">
            <a:solidFill>
              <a:srgbClr val="4D020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indent="-228600" algn="ctr" eaLnBrk="1" hangingPunct="1">
              <a:spcBef>
                <a:spcPts val="0"/>
              </a:spcBef>
              <a:buNone/>
            </a:pPr>
            <a:r>
              <a:rPr lang="en-US" altLang="en-US" sz="2400" dirty="0"/>
              <a:t>I try and give a deeper understanding of logic.</a:t>
            </a:r>
          </a:p>
        </p:txBody>
      </p:sp>
      <p:grpSp>
        <p:nvGrpSpPr>
          <p:cNvPr id="2" name="Group 1">
            <a:extLst>
              <a:ext uri="{FF2B5EF4-FFF2-40B4-BE49-F238E27FC236}">
                <a16:creationId xmlns:a16="http://schemas.microsoft.com/office/drawing/2014/main" id="{0280DBEC-2DC9-44A0-BD52-91FE99C1B248}"/>
              </a:ext>
            </a:extLst>
          </p:cNvPr>
          <p:cNvGrpSpPr/>
          <p:nvPr/>
        </p:nvGrpSpPr>
        <p:grpSpPr>
          <a:xfrm>
            <a:off x="1115373" y="3695885"/>
            <a:ext cx="7430669" cy="2002109"/>
            <a:chOff x="1115373" y="3695885"/>
            <a:chExt cx="7430669" cy="2002109"/>
          </a:xfrm>
        </p:grpSpPr>
        <p:grpSp>
          <p:nvGrpSpPr>
            <p:cNvPr id="9" name="Group 26">
              <a:extLst>
                <a:ext uri="{FF2B5EF4-FFF2-40B4-BE49-F238E27FC236}">
                  <a16:creationId xmlns:a16="http://schemas.microsoft.com/office/drawing/2014/main" id="{67B62A13-F2D7-4622-BDCF-8BC5374EDDB4}"/>
                </a:ext>
              </a:extLst>
            </p:cNvPr>
            <p:cNvGrpSpPr>
              <a:grpSpLocks/>
            </p:cNvGrpSpPr>
            <p:nvPr/>
          </p:nvGrpSpPr>
          <p:grpSpPr bwMode="auto">
            <a:xfrm flipH="1">
              <a:off x="1115373" y="3695885"/>
              <a:ext cx="781721" cy="1231017"/>
              <a:chOff x="2308" y="1513"/>
              <a:chExt cx="1162" cy="2570"/>
            </a:xfrm>
          </p:grpSpPr>
          <p:grpSp>
            <p:nvGrpSpPr>
              <p:cNvPr id="10" name="Group 27">
                <a:extLst>
                  <a:ext uri="{FF2B5EF4-FFF2-40B4-BE49-F238E27FC236}">
                    <a16:creationId xmlns:a16="http://schemas.microsoft.com/office/drawing/2014/main" id="{FE562F70-C98B-401B-A2B4-ED8998A24DA9}"/>
                  </a:ext>
                </a:extLst>
              </p:cNvPr>
              <p:cNvGrpSpPr>
                <a:grpSpLocks/>
              </p:cNvGrpSpPr>
              <p:nvPr/>
            </p:nvGrpSpPr>
            <p:grpSpPr bwMode="auto">
              <a:xfrm>
                <a:off x="2308" y="1740"/>
                <a:ext cx="957" cy="2343"/>
                <a:chOff x="2308" y="1740"/>
                <a:chExt cx="957" cy="2343"/>
              </a:xfrm>
            </p:grpSpPr>
            <p:sp>
              <p:nvSpPr>
                <p:cNvPr id="18" name="Freeform 28">
                  <a:extLst>
                    <a:ext uri="{FF2B5EF4-FFF2-40B4-BE49-F238E27FC236}">
                      <a16:creationId xmlns:a16="http://schemas.microsoft.com/office/drawing/2014/main" id="{E7A9F12B-7AE9-4305-8727-D7CE88076A16}"/>
                    </a:ext>
                  </a:extLst>
                </p:cNvPr>
                <p:cNvSpPr>
                  <a:spLocks/>
                </p:cNvSpPr>
                <p:nvPr/>
              </p:nvSpPr>
              <p:spPr bwMode="auto">
                <a:xfrm>
                  <a:off x="2673" y="1740"/>
                  <a:ext cx="432" cy="485"/>
                </a:xfrm>
                <a:custGeom>
                  <a:avLst/>
                  <a:gdLst>
                    <a:gd name="T0" fmla="*/ 123 w 432"/>
                    <a:gd name="T1" fmla="*/ 206 h 485"/>
                    <a:gd name="T2" fmla="*/ 159 w 432"/>
                    <a:gd name="T3" fmla="*/ 53 h 485"/>
                    <a:gd name="T4" fmla="*/ 248 w 432"/>
                    <a:gd name="T5" fmla="*/ 0 h 485"/>
                    <a:gd name="T6" fmla="*/ 335 w 432"/>
                    <a:gd name="T7" fmla="*/ 0 h 485"/>
                    <a:gd name="T8" fmla="*/ 388 w 432"/>
                    <a:gd name="T9" fmla="*/ 53 h 485"/>
                    <a:gd name="T10" fmla="*/ 432 w 432"/>
                    <a:gd name="T11" fmla="*/ 215 h 485"/>
                    <a:gd name="T12" fmla="*/ 415 w 432"/>
                    <a:gd name="T13" fmla="*/ 349 h 485"/>
                    <a:gd name="T14" fmla="*/ 379 w 432"/>
                    <a:gd name="T15" fmla="*/ 458 h 485"/>
                    <a:gd name="T16" fmla="*/ 309 w 432"/>
                    <a:gd name="T17" fmla="*/ 485 h 485"/>
                    <a:gd name="T18" fmla="*/ 221 w 432"/>
                    <a:gd name="T19" fmla="*/ 475 h 485"/>
                    <a:gd name="T20" fmla="*/ 132 w 432"/>
                    <a:gd name="T21" fmla="*/ 368 h 485"/>
                    <a:gd name="T22" fmla="*/ 123 w 432"/>
                    <a:gd name="T23" fmla="*/ 288 h 485"/>
                    <a:gd name="T24" fmla="*/ 0 w 432"/>
                    <a:gd name="T25" fmla="*/ 242 h 485"/>
                    <a:gd name="T26" fmla="*/ 0 w 432"/>
                    <a:gd name="T27" fmla="*/ 189 h 485"/>
                    <a:gd name="T28" fmla="*/ 123 w 432"/>
                    <a:gd name="T29" fmla="*/ 206 h 4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485"/>
                    <a:gd name="T47" fmla="*/ 432 w 432"/>
                    <a:gd name="T48" fmla="*/ 485 h 4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485">
                      <a:moveTo>
                        <a:pt x="123" y="206"/>
                      </a:moveTo>
                      <a:lnTo>
                        <a:pt x="159" y="53"/>
                      </a:lnTo>
                      <a:lnTo>
                        <a:pt x="248" y="0"/>
                      </a:lnTo>
                      <a:lnTo>
                        <a:pt x="335" y="0"/>
                      </a:lnTo>
                      <a:lnTo>
                        <a:pt x="388" y="53"/>
                      </a:lnTo>
                      <a:lnTo>
                        <a:pt x="432" y="215"/>
                      </a:lnTo>
                      <a:lnTo>
                        <a:pt x="415" y="349"/>
                      </a:lnTo>
                      <a:lnTo>
                        <a:pt x="379" y="458"/>
                      </a:lnTo>
                      <a:lnTo>
                        <a:pt x="309" y="485"/>
                      </a:lnTo>
                      <a:lnTo>
                        <a:pt x="221" y="475"/>
                      </a:lnTo>
                      <a:lnTo>
                        <a:pt x="132" y="368"/>
                      </a:lnTo>
                      <a:lnTo>
                        <a:pt x="123" y="288"/>
                      </a:lnTo>
                      <a:lnTo>
                        <a:pt x="0" y="242"/>
                      </a:lnTo>
                      <a:lnTo>
                        <a:pt x="0" y="189"/>
                      </a:lnTo>
                      <a:lnTo>
                        <a:pt x="123" y="20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29">
                  <a:extLst>
                    <a:ext uri="{FF2B5EF4-FFF2-40B4-BE49-F238E27FC236}">
                      <a16:creationId xmlns:a16="http://schemas.microsoft.com/office/drawing/2014/main" id="{9A273CEB-C938-412D-BD72-16704E8969E9}"/>
                    </a:ext>
                  </a:extLst>
                </p:cNvPr>
                <p:cNvSpPr>
                  <a:spLocks/>
                </p:cNvSpPr>
                <p:nvPr/>
              </p:nvSpPr>
              <p:spPr bwMode="auto">
                <a:xfrm>
                  <a:off x="2573" y="2253"/>
                  <a:ext cx="500" cy="828"/>
                </a:xfrm>
                <a:custGeom>
                  <a:avLst/>
                  <a:gdLst>
                    <a:gd name="T0" fmla="*/ 41 w 500"/>
                    <a:gd name="T1" fmla="*/ 173 h 828"/>
                    <a:gd name="T2" fmla="*/ 163 w 500"/>
                    <a:gd name="T3" fmla="*/ 35 h 828"/>
                    <a:gd name="T4" fmla="*/ 232 w 500"/>
                    <a:gd name="T5" fmla="*/ 0 h 828"/>
                    <a:gd name="T6" fmla="*/ 366 w 500"/>
                    <a:gd name="T7" fmla="*/ 5 h 828"/>
                    <a:gd name="T8" fmla="*/ 488 w 500"/>
                    <a:gd name="T9" fmla="*/ 57 h 828"/>
                    <a:gd name="T10" fmla="*/ 500 w 500"/>
                    <a:gd name="T11" fmla="*/ 126 h 828"/>
                    <a:gd name="T12" fmla="*/ 483 w 500"/>
                    <a:gd name="T13" fmla="*/ 207 h 828"/>
                    <a:gd name="T14" fmla="*/ 396 w 500"/>
                    <a:gd name="T15" fmla="*/ 281 h 828"/>
                    <a:gd name="T16" fmla="*/ 349 w 500"/>
                    <a:gd name="T17" fmla="*/ 414 h 828"/>
                    <a:gd name="T18" fmla="*/ 349 w 500"/>
                    <a:gd name="T19" fmla="*/ 552 h 828"/>
                    <a:gd name="T20" fmla="*/ 384 w 500"/>
                    <a:gd name="T21" fmla="*/ 637 h 828"/>
                    <a:gd name="T22" fmla="*/ 448 w 500"/>
                    <a:gd name="T23" fmla="*/ 695 h 828"/>
                    <a:gd name="T24" fmla="*/ 448 w 500"/>
                    <a:gd name="T25" fmla="*/ 765 h 828"/>
                    <a:gd name="T26" fmla="*/ 419 w 500"/>
                    <a:gd name="T27" fmla="*/ 800 h 828"/>
                    <a:gd name="T28" fmla="*/ 384 w 500"/>
                    <a:gd name="T29" fmla="*/ 816 h 828"/>
                    <a:gd name="T30" fmla="*/ 268 w 500"/>
                    <a:gd name="T31" fmla="*/ 828 h 828"/>
                    <a:gd name="T32" fmla="*/ 163 w 500"/>
                    <a:gd name="T33" fmla="*/ 747 h 828"/>
                    <a:gd name="T34" fmla="*/ 53 w 500"/>
                    <a:gd name="T35" fmla="*/ 574 h 828"/>
                    <a:gd name="T36" fmla="*/ 0 w 500"/>
                    <a:gd name="T37" fmla="*/ 368 h 828"/>
                    <a:gd name="T38" fmla="*/ 140 w 500"/>
                    <a:gd name="T39" fmla="*/ 436 h 828"/>
                    <a:gd name="T40" fmla="*/ 192 w 500"/>
                    <a:gd name="T41" fmla="*/ 436 h 828"/>
                    <a:gd name="T42" fmla="*/ 227 w 500"/>
                    <a:gd name="T43" fmla="*/ 396 h 828"/>
                    <a:gd name="T44" fmla="*/ 251 w 500"/>
                    <a:gd name="T45" fmla="*/ 316 h 828"/>
                    <a:gd name="T46" fmla="*/ 209 w 500"/>
                    <a:gd name="T47" fmla="*/ 293 h 828"/>
                    <a:gd name="T48" fmla="*/ 53 w 500"/>
                    <a:gd name="T49" fmla="*/ 293 h 828"/>
                    <a:gd name="T50" fmla="*/ 18 w 500"/>
                    <a:gd name="T51" fmla="*/ 293 h 828"/>
                    <a:gd name="T52" fmla="*/ 41 w 500"/>
                    <a:gd name="T53" fmla="*/ 173 h 8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00"/>
                    <a:gd name="T82" fmla="*/ 0 h 828"/>
                    <a:gd name="T83" fmla="*/ 500 w 500"/>
                    <a:gd name="T84" fmla="*/ 828 h 8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00" h="828">
                      <a:moveTo>
                        <a:pt x="41" y="173"/>
                      </a:moveTo>
                      <a:lnTo>
                        <a:pt x="163" y="35"/>
                      </a:lnTo>
                      <a:lnTo>
                        <a:pt x="232" y="0"/>
                      </a:lnTo>
                      <a:lnTo>
                        <a:pt x="366" y="5"/>
                      </a:lnTo>
                      <a:lnTo>
                        <a:pt x="488" y="57"/>
                      </a:lnTo>
                      <a:lnTo>
                        <a:pt x="500" y="126"/>
                      </a:lnTo>
                      <a:lnTo>
                        <a:pt x="483" y="207"/>
                      </a:lnTo>
                      <a:lnTo>
                        <a:pt x="396" y="281"/>
                      </a:lnTo>
                      <a:lnTo>
                        <a:pt x="349" y="414"/>
                      </a:lnTo>
                      <a:lnTo>
                        <a:pt x="349" y="552"/>
                      </a:lnTo>
                      <a:lnTo>
                        <a:pt x="384" y="637"/>
                      </a:lnTo>
                      <a:lnTo>
                        <a:pt x="448" y="695"/>
                      </a:lnTo>
                      <a:lnTo>
                        <a:pt x="448" y="765"/>
                      </a:lnTo>
                      <a:lnTo>
                        <a:pt x="419" y="800"/>
                      </a:lnTo>
                      <a:lnTo>
                        <a:pt x="384" y="816"/>
                      </a:lnTo>
                      <a:lnTo>
                        <a:pt x="268" y="828"/>
                      </a:lnTo>
                      <a:lnTo>
                        <a:pt x="163" y="747"/>
                      </a:lnTo>
                      <a:lnTo>
                        <a:pt x="53" y="574"/>
                      </a:lnTo>
                      <a:lnTo>
                        <a:pt x="0" y="368"/>
                      </a:lnTo>
                      <a:lnTo>
                        <a:pt x="140" y="436"/>
                      </a:lnTo>
                      <a:lnTo>
                        <a:pt x="192" y="436"/>
                      </a:lnTo>
                      <a:lnTo>
                        <a:pt x="227" y="396"/>
                      </a:lnTo>
                      <a:lnTo>
                        <a:pt x="251" y="316"/>
                      </a:lnTo>
                      <a:lnTo>
                        <a:pt x="209" y="293"/>
                      </a:lnTo>
                      <a:lnTo>
                        <a:pt x="53" y="293"/>
                      </a:lnTo>
                      <a:lnTo>
                        <a:pt x="18" y="293"/>
                      </a:lnTo>
                      <a:lnTo>
                        <a:pt x="41" y="17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30">
                  <a:extLst>
                    <a:ext uri="{FF2B5EF4-FFF2-40B4-BE49-F238E27FC236}">
                      <a16:creationId xmlns:a16="http://schemas.microsoft.com/office/drawing/2014/main" id="{EC62A023-6FB1-45AD-A6A7-0A874BEC0B4C}"/>
                    </a:ext>
                  </a:extLst>
                </p:cNvPr>
                <p:cNvSpPr>
                  <a:spLocks/>
                </p:cNvSpPr>
                <p:nvPr/>
              </p:nvSpPr>
              <p:spPr bwMode="auto">
                <a:xfrm>
                  <a:off x="2950" y="2289"/>
                  <a:ext cx="265" cy="895"/>
                </a:xfrm>
                <a:custGeom>
                  <a:avLst/>
                  <a:gdLst>
                    <a:gd name="T0" fmla="*/ 0 w 265"/>
                    <a:gd name="T1" fmla="*/ 75 h 895"/>
                    <a:gd name="T2" fmla="*/ 29 w 265"/>
                    <a:gd name="T3" fmla="*/ 23 h 895"/>
                    <a:gd name="T4" fmla="*/ 83 w 265"/>
                    <a:gd name="T5" fmla="*/ 0 h 895"/>
                    <a:gd name="T6" fmla="*/ 135 w 265"/>
                    <a:gd name="T7" fmla="*/ 5 h 895"/>
                    <a:gd name="T8" fmla="*/ 206 w 265"/>
                    <a:gd name="T9" fmla="*/ 108 h 895"/>
                    <a:gd name="T10" fmla="*/ 265 w 265"/>
                    <a:gd name="T11" fmla="*/ 264 h 895"/>
                    <a:gd name="T12" fmla="*/ 265 w 265"/>
                    <a:gd name="T13" fmla="*/ 384 h 895"/>
                    <a:gd name="T14" fmla="*/ 241 w 265"/>
                    <a:gd name="T15" fmla="*/ 447 h 895"/>
                    <a:gd name="T16" fmla="*/ 118 w 265"/>
                    <a:gd name="T17" fmla="*/ 522 h 895"/>
                    <a:gd name="T18" fmla="*/ 83 w 265"/>
                    <a:gd name="T19" fmla="*/ 573 h 895"/>
                    <a:gd name="T20" fmla="*/ 83 w 265"/>
                    <a:gd name="T21" fmla="*/ 608 h 895"/>
                    <a:gd name="T22" fmla="*/ 123 w 265"/>
                    <a:gd name="T23" fmla="*/ 654 h 895"/>
                    <a:gd name="T24" fmla="*/ 189 w 265"/>
                    <a:gd name="T25" fmla="*/ 723 h 895"/>
                    <a:gd name="T26" fmla="*/ 224 w 265"/>
                    <a:gd name="T27" fmla="*/ 814 h 895"/>
                    <a:gd name="T28" fmla="*/ 212 w 265"/>
                    <a:gd name="T29" fmla="*/ 895 h 895"/>
                    <a:gd name="T30" fmla="*/ 177 w 265"/>
                    <a:gd name="T31" fmla="*/ 877 h 895"/>
                    <a:gd name="T32" fmla="*/ 159 w 265"/>
                    <a:gd name="T33" fmla="*/ 764 h 895"/>
                    <a:gd name="T34" fmla="*/ 101 w 265"/>
                    <a:gd name="T35" fmla="*/ 694 h 895"/>
                    <a:gd name="T36" fmla="*/ 54 w 265"/>
                    <a:gd name="T37" fmla="*/ 676 h 895"/>
                    <a:gd name="T38" fmla="*/ 29 w 265"/>
                    <a:gd name="T39" fmla="*/ 643 h 895"/>
                    <a:gd name="T40" fmla="*/ 29 w 265"/>
                    <a:gd name="T41" fmla="*/ 568 h 895"/>
                    <a:gd name="T42" fmla="*/ 64 w 265"/>
                    <a:gd name="T43" fmla="*/ 505 h 895"/>
                    <a:gd name="T44" fmla="*/ 123 w 265"/>
                    <a:gd name="T45" fmla="*/ 465 h 895"/>
                    <a:gd name="T46" fmla="*/ 212 w 265"/>
                    <a:gd name="T47" fmla="*/ 402 h 895"/>
                    <a:gd name="T48" fmla="*/ 224 w 265"/>
                    <a:gd name="T49" fmla="*/ 327 h 895"/>
                    <a:gd name="T50" fmla="*/ 177 w 265"/>
                    <a:gd name="T51" fmla="*/ 224 h 895"/>
                    <a:gd name="T52" fmla="*/ 101 w 265"/>
                    <a:gd name="T53" fmla="*/ 143 h 895"/>
                    <a:gd name="T54" fmla="*/ 0 w 265"/>
                    <a:gd name="T55" fmla="*/ 75 h 8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5"/>
                    <a:gd name="T85" fmla="*/ 0 h 895"/>
                    <a:gd name="T86" fmla="*/ 265 w 265"/>
                    <a:gd name="T87" fmla="*/ 895 h 8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5" h="895">
                      <a:moveTo>
                        <a:pt x="0" y="75"/>
                      </a:moveTo>
                      <a:lnTo>
                        <a:pt x="29" y="23"/>
                      </a:lnTo>
                      <a:lnTo>
                        <a:pt x="83" y="0"/>
                      </a:lnTo>
                      <a:lnTo>
                        <a:pt x="135" y="5"/>
                      </a:lnTo>
                      <a:lnTo>
                        <a:pt x="206" y="108"/>
                      </a:lnTo>
                      <a:lnTo>
                        <a:pt x="265" y="264"/>
                      </a:lnTo>
                      <a:lnTo>
                        <a:pt x="265" y="384"/>
                      </a:lnTo>
                      <a:lnTo>
                        <a:pt x="241" y="447"/>
                      </a:lnTo>
                      <a:lnTo>
                        <a:pt x="118" y="522"/>
                      </a:lnTo>
                      <a:lnTo>
                        <a:pt x="83" y="573"/>
                      </a:lnTo>
                      <a:lnTo>
                        <a:pt x="83" y="608"/>
                      </a:lnTo>
                      <a:lnTo>
                        <a:pt x="123" y="654"/>
                      </a:lnTo>
                      <a:lnTo>
                        <a:pt x="189" y="723"/>
                      </a:lnTo>
                      <a:lnTo>
                        <a:pt x="224" y="814"/>
                      </a:lnTo>
                      <a:lnTo>
                        <a:pt x="212" y="895"/>
                      </a:lnTo>
                      <a:lnTo>
                        <a:pt x="177" y="877"/>
                      </a:lnTo>
                      <a:lnTo>
                        <a:pt x="159" y="764"/>
                      </a:lnTo>
                      <a:lnTo>
                        <a:pt x="101" y="694"/>
                      </a:lnTo>
                      <a:lnTo>
                        <a:pt x="54" y="676"/>
                      </a:lnTo>
                      <a:lnTo>
                        <a:pt x="29" y="643"/>
                      </a:lnTo>
                      <a:lnTo>
                        <a:pt x="29" y="568"/>
                      </a:lnTo>
                      <a:lnTo>
                        <a:pt x="64" y="505"/>
                      </a:lnTo>
                      <a:lnTo>
                        <a:pt x="123" y="465"/>
                      </a:lnTo>
                      <a:lnTo>
                        <a:pt x="212" y="402"/>
                      </a:lnTo>
                      <a:lnTo>
                        <a:pt x="224" y="327"/>
                      </a:lnTo>
                      <a:lnTo>
                        <a:pt x="177" y="224"/>
                      </a:lnTo>
                      <a:lnTo>
                        <a:pt x="101" y="143"/>
                      </a:lnTo>
                      <a:lnTo>
                        <a:pt x="0" y="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31">
                  <a:extLst>
                    <a:ext uri="{FF2B5EF4-FFF2-40B4-BE49-F238E27FC236}">
                      <a16:creationId xmlns:a16="http://schemas.microsoft.com/office/drawing/2014/main" id="{EDDAEB56-CC03-434A-9A1C-AB282FF17D6F}"/>
                    </a:ext>
                  </a:extLst>
                </p:cNvPr>
                <p:cNvSpPr>
                  <a:spLocks/>
                </p:cNvSpPr>
                <p:nvPr/>
              </p:nvSpPr>
              <p:spPr bwMode="auto">
                <a:xfrm>
                  <a:off x="2308" y="2238"/>
                  <a:ext cx="520" cy="435"/>
                </a:xfrm>
                <a:custGeom>
                  <a:avLst/>
                  <a:gdLst>
                    <a:gd name="T0" fmla="*/ 398 w 520"/>
                    <a:gd name="T1" fmla="*/ 5 h 435"/>
                    <a:gd name="T2" fmla="*/ 485 w 520"/>
                    <a:gd name="T3" fmla="*/ 0 h 435"/>
                    <a:gd name="T4" fmla="*/ 520 w 520"/>
                    <a:gd name="T5" fmla="*/ 35 h 435"/>
                    <a:gd name="T6" fmla="*/ 497 w 520"/>
                    <a:gd name="T7" fmla="*/ 87 h 435"/>
                    <a:gd name="T8" fmla="*/ 428 w 520"/>
                    <a:gd name="T9" fmla="*/ 110 h 435"/>
                    <a:gd name="T10" fmla="*/ 365 w 520"/>
                    <a:gd name="T11" fmla="*/ 110 h 435"/>
                    <a:gd name="T12" fmla="*/ 272 w 520"/>
                    <a:gd name="T13" fmla="*/ 127 h 435"/>
                    <a:gd name="T14" fmla="*/ 168 w 520"/>
                    <a:gd name="T15" fmla="*/ 145 h 435"/>
                    <a:gd name="T16" fmla="*/ 87 w 520"/>
                    <a:gd name="T17" fmla="*/ 180 h 435"/>
                    <a:gd name="T18" fmla="*/ 63 w 520"/>
                    <a:gd name="T19" fmla="*/ 214 h 435"/>
                    <a:gd name="T20" fmla="*/ 70 w 520"/>
                    <a:gd name="T21" fmla="*/ 249 h 435"/>
                    <a:gd name="T22" fmla="*/ 115 w 520"/>
                    <a:gd name="T23" fmla="*/ 296 h 435"/>
                    <a:gd name="T24" fmla="*/ 202 w 520"/>
                    <a:gd name="T25" fmla="*/ 331 h 435"/>
                    <a:gd name="T26" fmla="*/ 306 w 520"/>
                    <a:gd name="T27" fmla="*/ 331 h 435"/>
                    <a:gd name="T28" fmla="*/ 382 w 520"/>
                    <a:gd name="T29" fmla="*/ 331 h 435"/>
                    <a:gd name="T30" fmla="*/ 468 w 520"/>
                    <a:gd name="T31" fmla="*/ 348 h 435"/>
                    <a:gd name="T32" fmla="*/ 450 w 520"/>
                    <a:gd name="T33" fmla="*/ 435 h 435"/>
                    <a:gd name="T34" fmla="*/ 330 w 520"/>
                    <a:gd name="T35" fmla="*/ 401 h 435"/>
                    <a:gd name="T36" fmla="*/ 290 w 520"/>
                    <a:gd name="T37" fmla="*/ 371 h 435"/>
                    <a:gd name="T38" fmla="*/ 208 w 520"/>
                    <a:gd name="T39" fmla="*/ 371 h 435"/>
                    <a:gd name="T40" fmla="*/ 70 w 520"/>
                    <a:gd name="T41" fmla="*/ 336 h 435"/>
                    <a:gd name="T42" fmla="*/ 12 w 520"/>
                    <a:gd name="T43" fmla="*/ 284 h 435"/>
                    <a:gd name="T44" fmla="*/ 0 w 520"/>
                    <a:gd name="T45" fmla="*/ 214 h 435"/>
                    <a:gd name="T46" fmla="*/ 46 w 520"/>
                    <a:gd name="T47" fmla="*/ 145 h 435"/>
                    <a:gd name="T48" fmla="*/ 202 w 520"/>
                    <a:gd name="T49" fmla="*/ 75 h 435"/>
                    <a:gd name="T50" fmla="*/ 340 w 520"/>
                    <a:gd name="T51" fmla="*/ 40 h 435"/>
                    <a:gd name="T52" fmla="*/ 398 w 520"/>
                    <a:gd name="T53" fmla="*/ 5 h 4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20"/>
                    <a:gd name="T82" fmla="*/ 0 h 435"/>
                    <a:gd name="T83" fmla="*/ 520 w 520"/>
                    <a:gd name="T84" fmla="*/ 435 h 4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20" h="435">
                      <a:moveTo>
                        <a:pt x="398" y="5"/>
                      </a:moveTo>
                      <a:lnTo>
                        <a:pt x="485" y="0"/>
                      </a:lnTo>
                      <a:lnTo>
                        <a:pt x="520" y="35"/>
                      </a:lnTo>
                      <a:lnTo>
                        <a:pt x="497" y="87"/>
                      </a:lnTo>
                      <a:lnTo>
                        <a:pt x="428" y="110"/>
                      </a:lnTo>
                      <a:lnTo>
                        <a:pt x="365" y="110"/>
                      </a:lnTo>
                      <a:lnTo>
                        <a:pt x="272" y="127"/>
                      </a:lnTo>
                      <a:lnTo>
                        <a:pt x="168" y="145"/>
                      </a:lnTo>
                      <a:lnTo>
                        <a:pt x="87" y="180"/>
                      </a:lnTo>
                      <a:lnTo>
                        <a:pt x="63" y="214"/>
                      </a:lnTo>
                      <a:lnTo>
                        <a:pt x="70" y="249"/>
                      </a:lnTo>
                      <a:lnTo>
                        <a:pt x="115" y="296"/>
                      </a:lnTo>
                      <a:lnTo>
                        <a:pt x="202" y="331"/>
                      </a:lnTo>
                      <a:lnTo>
                        <a:pt x="306" y="331"/>
                      </a:lnTo>
                      <a:lnTo>
                        <a:pt x="382" y="331"/>
                      </a:lnTo>
                      <a:lnTo>
                        <a:pt x="468" y="348"/>
                      </a:lnTo>
                      <a:lnTo>
                        <a:pt x="450" y="435"/>
                      </a:lnTo>
                      <a:lnTo>
                        <a:pt x="330" y="401"/>
                      </a:lnTo>
                      <a:lnTo>
                        <a:pt x="290" y="371"/>
                      </a:lnTo>
                      <a:lnTo>
                        <a:pt x="208" y="371"/>
                      </a:lnTo>
                      <a:lnTo>
                        <a:pt x="70" y="336"/>
                      </a:lnTo>
                      <a:lnTo>
                        <a:pt x="12" y="284"/>
                      </a:lnTo>
                      <a:lnTo>
                        <a:pt x="0" y="214"/>
                      </a:lnTo>
                      <a:lnTo>
                        <a:pt x="46" y="145"/>
                      </a:lnTo>
                      <a:lnTo>
                        <a:pt x="202" y="75"/>
                      </a:lnTo>
                      <a:lnTo>
                        <a:pt x="340" y="40"/>
                      </a:lnTo>
                      <a:lnTo>
                        <a:pt x="398" y="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32">
                  <a:extLst>
                    <a:ext uri="{FF2B5EF4-FFF2-40B4-BE49-F238E27FC236}">
                      <a16:creationId xmlns:a16="http://schemas.microsoft.com/office/drawing/2014/main" id="{1DECF780-780B-4ACE-90CB-D62EF4841235}"/>
                    </a:ext>
                  </a:extLst>
                </p:cNvPr>
                <p:cNvSpPr>
                  <a:spLocks/>
                </p:cNvSpPr>
                <p:nvPr/>
              </p:nvSpPr>
              <p:spPr bwMode="auto">
                <a:xfrm>
                  <a:off x="2882" y="2923"/>
                  <a:ext cx="383" cy="1160"/>
                </a:xfrm>
                <a:custGeom>
                  <a:avLst/>
                  <a:gdLst>
                    <a:gd name="T0" fmla="*/ 0 w 383"/>
                    <a:gd name="T1" fmla="*/ 0 h 1160"/>
                    <a:gd name="T2" fmla="*/ 99 w 383"/>
                    <a:gd name="T3" fmla="*/ 17 h 1160"/>
                    <a:gd name="T4" fmla="*/ 151 w 383"/>
                    <a:gd name="T5" fmla="*/ 103 h 1160"/>
                    <a:gd name="T6" fmla="*/ 203 w 383"/>
                    <a:gd name="T7" fmla="*/ 257 h 1160"/>
                    <a:gd name="T8" fmla="*/ 226 w 383"/>
                    <a:gd name="T9" fmla="*/ 451 h 1160"/>
                    <a:gd name="T10" fmla="*/ 226 w 383"/>
                    <a:gd name="T11" fmla="*/ 560 h 1160"/>
                    <a:gd name="T12" fmla="*/ 191 w 383"/>
                    <a:gd name="T13" fmla="*/ 696 h 1160"/>
                    <a:gd name="T14" fmla="*/ 134 w 383"/>
                    <a:gd name="T15" fmla="*/ 885 h 1160"/>
                    <a:gd name="T16" fmla="*/ 122 w 383"/>
                    <a:gd name="T17" fmla="*/ 937 h 1160"/>
                    <a:gd name="T18" fmla="*/ 139 w 383"/>
                    <a:gd name="T19" fmla="*/ 965 h 1160"/>
                    <a:gd name="T20" fmla="*/ 261 w 383"/>
                    <a:gd name="T21" fmla="*/ 1006 h 1160"/>
                    <a:gd name="T22" fmla="*/ 383 w 383"/>
                    <a:gd name="T23" fmla="*/ 1086 h 1160"/>
                    <a:gd name="T24" fmla="*/ 378 w 383"/>
                    <a:gd name="T25" fmla="*/ 1119 h 1160"/>
                    <a:gd name="T26" fmla="*/ 290 w 383"/>
                    <a:gd name="T27" fmla="*/ 1160 h 1160"/>
                    <a:gd name="T28" fmla="*/ 256 w 383"/>
                    <a:gd name="T29" fmla="*/ 1142 h 1160"/>
                    <a:gd name="T30" fmla="*/ 191 w 383"/>
                    <a:gd name="T31" fmla="*/ 1057 h 1160"/>
                    <a:gd name="T32" fmla="*/ 116 w 383"/>
                    <a:gd name="T33" fmla="*/ 1016 h 1160"/>
                    <a:gd name="T34" fmla="*/ 34 w 383"/>
                    <a:gd name="T35" fmla="*/ 988 h 1160"/>
                    <a:gd name="T36" fmla="*/ 29 w 383"/>
                    <a:gd name="T37" fmla="*/ 948 h 1160"/>
                    <a:gd name="T38" fmla="*/ 52 w 383"/>
                    <a:gd name="T39" fmla="*/ 868 h 1160"/>
                    <a:gd name="T40" fmla="*/ 116 w 383"/>
                    <a:gd name="T41" fmla="*/ 743 h 1160"/>
                    <a:gd name="T42" fmla="*/ 156 w 383"/>
                    <a:gd name="T43" fmla="*/ 594 h 1160"/>
                    <a:gd name="T44" fmla="*/ 156 w 383"/>
                    <a:gd name="T45" fmla="*/ 423 h 1160"/>
                    <a:gd name="T46" fmla="*/ 122 w 383"/>
                    <a:gd name="T47" fmla="*/ 274 h 1160"/>
                    <a:gd name="T48" fmla="*/ 47 w 383"/>
                    <a:gd name="T49" fmla="*/ 136 h 1160"/>
                    <a:gd name="T50" fmla="*/ 12 w 383"/>
                    <a:gd name="T51" fmla="*/ 63 h 1160"/>
                    <a:gd name="T52" fmla="*/ 0 w 383"/>
                    <a:gd name="T53" fmla="*/ 0 h 1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3"/>
                    <a:gd name="T82" fmla="*/ 0 h 1160"/>
                    <a:gd name="T83" fmla="*/ 383 w 383"/>
                    <a:gd name="T84" fmla="*/ 1160 h 116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3" h="1160">
                      <a:moveTo>
                        <a:pt x="0" y="0"/>
                      </a:moveTo>
                      <a:lnTo>
                        <a:pt x="99" y="17"/>
                      </a:lnTo>
                      <a:lnTo>
                        <a:pt x="151" y="103"/>
                      </a:lnTo>
                      <a:lnTo>
                        <a:pt x="203" y="257"/>
                      </a:lnTo>
                      <a:lnTo>
                        <a:pt x="226" y="451"/>
                      </a:lnTo>
                      <a:lnTo>
                        <a:pt x="226" y="560"/>
                      </a:lnTo>
                      <a:lnTo>
                        <a:pt x="191" y="696"/>
                      </a:lnTo>
                      <a:lnTo>
                        <a:pt x="134" y="885"/>
                      </a:lnTo>
                      <a:lnTo>
                        <a:pt x="122" y="937"/>
                      </a:lnTo>
                      <a:lnTo>
                        <a:pt x="139" y="965"/>
                      </a:lnTo>
                      <a:lnTo>
                        <a:pt x="261" y="1006"/>
                      </a:lnTo>
                      <a:lnTo>
                        <a:pt x="383" y="1086"/>
                      </a:lnTo>
                      <a:lnTo>
                        <a:pt x="378" y="1119"/>
                      </a:lnTo>
                      <a:lnTo>
                        <a:pt x="290" y="1160"/>
                      </a:lnTo>
                      <a:lnTo>
                        <a:pt x="256" y="1142"/>
                      </a:lnTo>
                      <a:lnTo>
                        <a:pt x="191" y="1057"/>
                      </a:lnTo>
                      <a:lnTo>
                        <a:pt x="116" y="1016"/>
                      </a:lnTo>
                      <a:lnTo>
                        <a:pt x="34" y="988"/>
                      </a:lnTo>
                      <a:lnTo>
                        <a:pt x="29" y="948"/>
                      </a:lnTo>
                      <a:lnTo>
                        <a:pt x="52" y="868"/>
                      </a:lnTo>
                      <a:lnTo>
                        <a:pt x="116" y="743"/>
                      </a:lnTo>
                      <a:lnTo>
                        <a:pt x="156" y="594"/>
                      </a:lnTo>
                      <a:lnTo>
                        <a:pt x="156" y="423"/>
                      </a:lnTo>
                      <a:lnTo>
                        <a:pt x="122" y="274"/>
                      </a:lnTo>
                      <a:lnTo>
                        <a:pt x="47" y="136"/>
                      </a:lnTo>
                      <a:lnTo>
                        <a:pt x="12" y="6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Freeform 33">
                  <a:extLst>
                    <a:ext uri="{FF2B5EF4-FFF2-40B4-BE49-F238E27FC236}">
                      <a16:creationId xmlns:a16="http://schemas.microsoft.com/office/drawing/2014/main" id="{8E4E2986-D9F3-48DC-8810-58A80D784AA4}"/>
                    </a:ext>
                  </a:extLst>
                </p:cNvPr>
                <p:cNvSpPr>
                  <a:spLocks/>
                </p:cNvSpPr>
                <p:nvPr/>
              </p:nvSpPr>
              <p:spPr bwMode="auto">
                <a:xfrm>
                  <a:off x="2443" y="2919"/>
                  <a:ext cx="461" cy="1027"/>
                </a:xfrm>
                <a:custGeom>
                  <a:avLst/>
                  <a:gdLst>
                    <a:gd name="T0" fmla="*/ 421 w 461"/>
                    <a:gd name="T1" fmla="*/ 0 h 1027"/>
                    <a:gd name="T2" fmla="*/ 449 w 461"/>
                    <a:gd name="T3" fmla="*/ 22 h 1027"/>
                    <a:gd name="T4" fmla="*/ 461 w 461"/>
                    <a:gd name="T5" fmla="*/ 91 h 1027"/>
                    <a:gd name="T6" fmla="*/ 439 w 461"/>
                    <a:gd name="T7" fmla="*/ 159 h 1027"/>
                    <a:gd name="T8" fmla="*/ 380 w 461"/>
                    <a:gd name="T9" fmla="*/ 245 h 1027"/>
                    <a:gd name="T10" fmla="*/ 315 w 461"/>
                    <a:gd name="T11" fmla="*/ 348 h 1027"/>
                    <a:gd name="T12" fmla="*/ 293 w 461"/>
                    <a:gd name="T13" fmla="*/ 462 h 1027"/>
                    <a:gd name="T14" fmla="*/ 310 w 461"/>
                    <a:gd name="T15" fmla="*/ 645 h 1027"/>
                    <a:gd name="T16" fmla="*/ 350 w 461"/>
                    <a:gd name="T17" fmla="*/ 868 h 1027"/>
                    <a:gd name="T18" fmla="*/ 380 w 461"/>
                    <a:gd name="T19" fmla="*/ 959 h 1027"/>
                    <a:gd name="T20" fmla="*/ 368 w 461"/>
                    <a:gd name="T21" fmla="*/ 987 h 1027"/>
                    <a:gd name="T22" fmla="*/ 298 w 461"/>
                    <a:gd name="T23" fmla="*/ 992 h 1027"/>
                    <a:gd name="T24" fmla="*/ 211 w 461"/>
                    <a:gd name="T25" fmla="*/ 969 h 1027"/>
                    <a:gd name="T26" fmla="*/ 134 w 461"/>
                    <a:gd name="T27" fmla="*/ 1004 h 1027"/>
                    <a:gd name="T28" fmla="*/ 87 w 461"/>
                    <a:gd name="T29" fmla="*/ 1027 h 1027"/>
                    <a:gd name="T30" fmla="*/ 53 w 461"/>
                    <a:gd name="T31" fmla="*/ 1022 h 1027"/>
                    <a:gd name="T32" fmla="*/ 0 w 461"/>
                    <a:gd name="T33" fmla="*/ 959 h 1027"/>
                    <a:gd name="T34" fmla="*/ 53 w 461"/>
                    <a:gd name="T35" fmla="*/ 936 h 1027"/>
                    <a:gd name="T36" fmla="*/ 187 w 461"/>
                    <a:gd name="T37" fmla="*/ 908 h 1027"/>
                    <a:gd name="T38" fmla="*/ 263 w 461"/>
                    <a:gd name="T39" fmla="*/ 936 h 1027"/>
                    <a:gd name="T40" fmla="*/ 315 w 461"/>
                    <a:gd name="T41" fmla="*/ 936 h 1027"/>
                    <a:gd name="T42" fmla="*/ 310 w 461"/>
                    <a:gd name="T43" fmla="*/ 890 h 1027"/>
                    <a:gd name="T44" fmla="*/ 258 w 461"/>
                    <a:gd name="T45" fmla="*/ 616 h 1027"/>
                    <a:gd name="T46" fmla="*/ 222 w 461"/>
                    <a:gd name="T47" fmla="*/ 456 h 1027"/>
                    <a:gd name="T48" fmla="*/ 228 w 461"/>
                    <a:gd name="T49" fmla="*/ 376 h 1027"/>
                    <a:gd name="T50" fmla="*/ 280 w 461"/>
                    <a:gd name="T51" fmla="*/ 227 h 1027"/>
                    <a:gd name="T52" fmla="*/ 333 w 461"/>
                    <a:gd name="T53" fmla="*/ 91 h 1027"/>
                    <a:gd name="T54" fmla="*/ 421 w 461"/>
                    <a:gd name="T55" fmla="*/ 0 h 10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61"/>
                    <a:gd name="T85" fmla="*/ 0 h 1027"/>
                    <a:gd name="T86" fmla="*/ 461 w 461"/>
                    <a:gd name="T87" fmla="*/ 1027 h 10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61" h="1027">
                      <a:moveTo>
                        <a:pt x="421" y="0"/>
                      </a:moveTo>
                      <a:lnTo>
                        <a:pt x="449" y="22"/>
                      </a:lnTo>
                      <a:lnTo>
                        <a:pt x="461" y="91"/>
                      </a:lnTo>
                      <a:lnTo>
                        <a:pt x="439" y="159"/>
                      </a:lnTo>
                      <a:lnTo>
                        <a:pt x="380" y="245"/>
                      </a:lnTo>
                      <a:lnTo>
                        <a:pt x="315" y="348"/>
                      </a:lnTo>
                      <a:lnTo>
                        <a:pt x="293" y="462"/>
                      </a:lnTo>
                      <a:lnTo>
                        <a:pt x="310" y="645"/>
                      </a:lnTo>
                      <a:lnTo>
                        <a:pt x="350" y="868"/>
                      </a:lnTo>
                      <a:lnTo>
                        <a:pt x="380" y="959"/>
                      </a:lnTo>
                      <a:lnTo>
                        <a:pt x="368" y="987"/>
                      </a:lnTo>
                      <a:lnTo>
                        <a:pt x="298" y="992"/>
                      </a:lnTo>
                      <a:lnTo>
                        <a:pt x="211" y="969"/>
                      </a:lnTo>
                      <a:lnTo>
                        <a:pt x="134" y="1004"/>
                      </a:lnTo>
                      <a:lnTo>
                        <a:pt x="87" y="1027"/>
                      </a:lnTo>
                      <a:lnTo>
                        <a:pt x="53" y="1022"/>
                      </a:lnTo>
                      <a:lnTo>
                        <a:pt x="0" y="959"/>
                      </a:lnTo>
                      <a:lnTo>
                        <a:pt x="53" y="936"/>
                      </a:lnTo>
                      <a:lnTo>
                        <a:pt x="187" y="908"/>
                      </a:lnTo>
                      <a:lnTo>
                        <a:pt x="263" y="936"/>
                      </a:lnTo>
                      <a:lnTo>
                        <a:pt x="315" y="936"/>
                      </a:lnTo>
                      <a:lnTo>
                        <a:pt x="310" y="890"/>
                      </a:lnTo>
                      <a:lnTo>
                        <a:pt x="258" y="616"/>
                      </a:lnTo>
                      <a:lnTo>
                        <a:pt x="222" y="456"/>
                      </a:lnTo>
                      <a:lnTo>
                        <a:pt x="228" y="376"/>
                      </a:lnTo>
                      <a:lnTo>
                        <a:pt x="280" y="227"/>
                      </a:lnTo>
                      <a:lnTo>
                        <a:pt x="333" y="91"/>
                      </a:lnTo>
                      <a:lnTo>
                        <a:pt x="42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1" name="Freeform 34">
                <a:extLst>
                  <a:ext uri="{FF2B5EF4-FFF2-40B4-BE49-F238E27FC236}">
                    <a16:creationId xmlns:a16="http://schemas.microsoft.com/office/drawing/2014/main" id="{0248120F-8E91-42E3-8F2D-3D9C3F2FB528}"/>
                  </a:ext>
                </a:extLst>
              </p:cNvPr>
              <p:cNvSpPr>
                <a:spLocks/>
              </p:cNvSpPr>
              <p:nvPr/>
            </p:nvSpPr>
            <p:spPr bwMode="auto">
              <a:xfrm>
                <a:off x="2626" y="1540"/>
                <a:ext cx="827" cy="563"/>
              </a:xfrm>
              <a:custGeom>
                <a:avLst/>
                <a:gdLst>
                  <a:gd name="T0" fmla="*/ 0 w 827"/>
                  <a:gd name="T1" fmla="*/ 139 h 563"/>
                  <a:gd name="T2" fmla="*/ 108 w 827"/>
                  <a:gd name="T3" fmla="*/ 18 h 563"/>
                  <a:gd name="T4" fmla="*/ 160 w 827"/>
                  <a:gd name="T5" fmla="*/ 75 h 563"/>
                  <a:gd name="T6" fmla="*/ 213 w 827"/>
                  <a:gd name="T7" fmla="*/ 110 h 563"/>
                  <a:gd name="T8" fmla="*/ 269 w 827"/>
                  <a:gd name="T9" fmla="*/ 110 h 563"/>
                  <a:gd name="T10" fmla="*/ 327 w 827"/>
                  <a:gd name="T11" fmla="*/ 52 h 563"/>
                  <a:gd name="T12" fmla="*/ 396 w 827"/>
                  <a:gd name="T13" fmla="*/ 5 h 563"/>
                  <a:gd name="T14" fmla="*/ 477 w 827"/>
                  <a:gd name="T15" fmla="*/ 0 h 563"/>
                  <a:gd name="T16" fmla="*/ 563 w 827"/>
                  <a:gd name="T17" fmla="*/ 35 h 563"/>
                  <a:gd name="T18" fmla="*/ 620 w 827"/>
                  <a:gd name="T19" fmla="*/ 87 h 563"/>
                  <a:gd name="T20" fmla="*/ 648 w 827"/>
                  <a:gd name="T21" fmla="*/ 157 h 563"/>
                  <a:gd name="T22" fmla="*/ 654 w 827"/>
                  <a:gd name="T23" fmla="*/ 249 h 563"/>
                  <a:gd name="T24" fmla="*/ 671 w 827"/>
                  <a:gd name="T25" fmla="*/ 331 h 563"/>
                  <a:gd name="T26" fmla="*/ 718 w 827"/>
                  <a:gd name="T27" fmla="*/ 371 h 563"/>
                  <a:gd name="T28" fmla="*/ 774 w 827"/>
                  <a:gd name="T29" fmla="*/ 389 h 563"/>
                  <a:gd name="T30" fmla="*/ 827 w 827"/>
                  <a:gd name="T31" fmla="*/ 401 h 563"/>
                  <a:gd name="T32" fmla="*/ 786 w 827"/>
                  <a:gd name="T33" fmla="*/ 563 h 563"/>
                  <a:gd name="T34" fmla="*/ 654 w 827"/>
                  <a:gd name="T35" fmla="*/ 540 h 563"/>
                  <a:gd name="T36" fmla="*/ 517 w 827"/>
                  <a:gd name="T37" fmla="*/ 493 h 563"/>
                  <a:gd name="T38" fmla="*/ 407 w 827"/>
                  <a:gd name="T39" fmla="*/ 441 h 563"/>
                  <a:gd name="T40" fmla="*/ 286 w 827"/>
                  <a:gd name="T41" fmla="*/ 389 h 563"/>
                  <a:gd name="T42" fmla="*/ 160 w 827"/>
                  <a:gd name="T43" fmla="*/ 331 h 563"/>
                  <a:gd name="T44" fmla="*/ 57 w 827"/>
                  <a:gd name="T45" fmla="*/ 209 h 563"/>
                  <a:gd name="T46" fmla="*/ 0 w 827"/>
                  <a:gd name="T47" fmla="*/ 139 h 5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7"/>
                  <a:gd name="T73" fmla="*/ 0 h 563"/>
                  <a:gd name="T74" fmla="*/ 827 w 827"/>
                  <a:gd name="T75" fmla="*/ 563 h 5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7" h="563">
                    <a:moveTo>
                      <a:pt x="0" y="139"/>
                    </a:moveTo>
                    <a:lnTo>
                      <a:pt x="108" y="18"/>
                    </a:lnTo>
                    <a:lnTo>
                      <a:pt x="160" y="75"/>
                    </a:lnTo>
                    <a:lnTo>
                      <a:pt x="213" y="110"/>
                    </a:lnTo>
                    <a:lnTo>
                      <a:pt x="269" y="110"/>
                    </a:lnTo>
                    <a:lnTo>
                      <a:pt x="327" y="52"/>
                    </a:lnTo>
                    <a:lnTo>
                      <a:pt x="396" y="5"/>
                    </a:lnTo>
                    <a:lnTo>
                      <a:pt x="477" y="0"/>
                    </a:lnTo>
                    <a:lnTo>
                      <a:pt x="563" y="35"/>
                    </a:lnTo>
                    <a:lnTo>
                      <a:pt x="620" y="87"/>
                    </a:lnTo>
                    <a:lnTo>
                      <a:pt x="648" y="157"/>
                    </a:lnTo>
                    <a:lnTo>
                      <a:pt x="654" y="249"/>
                    </a:lnTo>
                    <a:lnTo>
                      <a:pt x="671" y="331"/>
                    </a:lnTo>
                    <a:lnTo>
                      <a:pt x="718" y="371"/>
                    </a:lnTo>
                    <a:lnTo>
                      <a:pt x="774" y="389"/>
                    </a:lnTo>
                    <a:lnTo>
                      <a:pt x="827" y="401"/>
                    </a:lnTo>
                    <a:lnTo>
                      <a:pt x="786" y="563"/>
                    </a:lnTo>
                    <a:lnTo>
                      <a:pt x="654" y="540"/>
                    </a:lnTo>
                    <a:lnTo>
                      <a:pt x="517" y="493"/>
                    </a:lnTo>
                    <a:lnTo>
                      <a:pt x="407" y="441"/>
                    </a:lnTo>
                    <a:lnTo>
                      <a:pt x="286" y="389"/>
                    </a:lnTo>
                    <a:lnTo>
                      <a:pt x="160" y="331"/>
                    </a:lnTo>
                    <a:lnTo>
                      <a:pt x="57" y="209"/>
                    </a:lnTo>
                    <a:lnTo>
                      <a:pt x="0" y="139"/>
                    </a:lnTo>
                    <a:close/>
                  </a:path>
                </a:pathLst>
              </a:custGeom>
              <a:solidFill>
                <a:srgbClr val="063D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35">
                <a:extLst>
                  <a:ext uri="{FF2B5EF4-FFF2-40B4-BE49-F238E27FC236}">
                    <a16:creationId xmlns:a16="http://schemas.microsoft.com/office/drawing/2014/main" id="{B0542CEB-1A7F-4098-A58B-3F9D2F733135}"/>
                  </a:ext>
                </a:extLst>
              </p:cNvPr>
              <p:cNvSpPr>
                <a:spLocks/>
              </p:cNvSpPr>
              <p:nvPr/>
            </p:nvSpPr>
            <p:spPr bwMode="auto">
              <a:xfrm>
                <a:off x="2614" y="1513"/>
                <a:ext cx="856" cy="606"/>
              </a:xfrm>
              <a:custGeom>
                <a:avLst/>
                <a:gdLst>
                  <a:gd name="T0" fmla="*/ 75 w 856"/>
                  <a:gd name="T1" fmla="*/ 266 h 606"/>
                  <a:gd name="T2" fmla="*/ 172 w 856"/>
                  <a:gd name="T3" fmla="*/ 363 h 606"/>
                  <a:gd name="T4" fmla="*/ 304 w 856"/>
                  <a:gd name="T5" fmla="*/ 428 h 606"/>
                  <a:gd name="T6" fmla="*/ 489 w 856"/>
                  <a:gd name="T7" fmla="*/ 513 h 606"/>
                  <a:gd name="T8" fmla="*/ 615 w 856"/>
                  <a:gd name="T9" fmla="*/ 566 h 606"/>
                  <a:gd name="T10" fmla="*/ 816 w 856"/>
                  <a:gd name="T11" fmla="*/ 606 h 606"/>
                  <a:gd name="T12" fmla="*/ 856 w 856"/>
                  <a:gd name="T13" fmla="*/ 393 h 606"/>
                  <a:gd name="T14" fmla="*/ 804 w 856"/>
                  <a:gd name="T15" fmla="*/ 393 h 606"/>
                  <a:gd name="T16" fmla="*/ 753 w 856"/>
                  <a:gd name="T17" fmla="*/ 363 h 606"/>
                  <a:gd name="T18" fmla="*/ 695 w 856"/>
                  <a:gd name="T19" fmla="*/ 323 h 606"/>
                  <a:gd name="T20" fmla="*/ 695 w 856"/>
                  <a:gd name="T21" fmla="*/ 243 h 606"/>
                  <a:gd name="T22" fmla="*/ 660 w 856"/>
                  <a:gd name="T23" fmla="*/ 116 h 606"/>
                  <a:gd name="T24" fmla="*/ 597 w 856"/>
                  <a:gd name="T25" fmla="*/ 46 h 606"/>
                  <a:gd name="T26" fmla="*/ 505 w 856"/>
                  <a:gd name="T27" fmla="*/ 0 h 606"/>
                  <a:gd name="T28" fmla="*/ 391 w 856"/>
                  <a:gd name="T29" fmla="*/ 12 h 606"/>
                  <a:gd name="T30" fmla="*/ 321 w 856"/>
                  <a:gd name="T31" fmla="*/ 53 h 606"/>
                  <a:gd name="T32" fmla="*/ 286 w 856"/>
                  <a:gd name="T33" fmla="*/ 98 h 606"/>
                  <a:gd name="T34" fmla="*/ 253 w 856"/>
                  <a:gd name="T35" fmla="*/ 121 h 606"/>
                  <a:gd name="T36" fmla="*/ 218 w 856"/>
                  <a:gd name="T37" fmla="*/ 116 h 606"/>
                  <a:gd name="T38" fmla="*/ 166 w 856"/>
                  <a:gd name="T39" fmla="*/ 63 h 606"/>
                  <a:gd name="T40" fmla="*/ 132 w 856"/>
                  <a:gd name="T41" fmla="*/ 0 h 606"/>
                  <a:gd name="T42" fmla="*/ 103 w 856"/>
                  <a:gd name="T43" fmla="*/ 30 h 606"/>
                  <a:gd name="T44" fmla="*/ 0 w 856"/>
                  <a:gd name="T45" fmla="*/ 150 h 606"/>
                  <a:gd name="T46" fmla="*/ 5 w 856"/>
                  <a:gd name="T47" fmla="*/ 178 h 606"/>
                  <a:gd name="T48" fmla="*/ 17 w 856"/>
                  <a:gd name="T49" fmla="*/ 191 h 606"/>
                  <a:gd name="T50" fmla="*/ 120 w 856"/>
                  <a:gd name="T51" fmla="*/ 81 h 606"/>
                  <a:gd name="T52" fmla="*/ 172 w 856"/>
                  <a:gd name="T53" fmla="*/ 133 h 606"/>
                  <a:gd name="T54" fmla="*/ 206 w 856"/>
                  <a:gd name="T55" fmla="*/ 168 h 606"/>
                  <a:gd name="T56" fmla="*/ 253 w 856"/>
                  <a:gd name="T57" fmla="*/ 168 h 606"/>
                  <a:gd name="T58" fmla="*/ 286 w 856"/>
                  <a:gd name="T59" fmla="*/ 156 h 606"/>
                  <a:gd name="T60" fmla="*/ 339 w 856"/>
                  <a:gd name="T61" fmla="*/ 116 h 606"/>
                  <a:gd name="T62" fmla="*/ 367 w 856"/>
                  <a:gd name="T63" fmla="*/ 70 h 606"/>
                  <a:gd name="T64" fmla="*/ 442 w 856"/>
                  <a:gd name="T65" fmla="*/ 46 h 606"/>
                  <a:gd name="T66" fmla="*/ 505 w 856"/>
                  <a:gd name="T67" fmla="*/ 53 h 606"/>
                  <a:gd name="T68" fmla="*/ 562 w 856"/>
                  <a:gd name="T69" fmla="*/ 87 h 606"/>
                  <a:gd name="T70" fmla="*/ 615 w 856"/>
                  <a:gd name="T71" fmla="*/ 138 h 606"/>
                  <a:gd name="T72" fmla="*/ 643 w 856"/>
                  <a:gd name="T73" fmla="*/ 203 h 606"/>
                  <a:gd name="T74" fmla="*/ 643 w 856"/>
                  <a:gd name="T75" fmla="*/ 260 h 606"/>
                  <a:gd name="T76" fmla="*/ 643 w 856"/>
                  <a:gd name="T77" fmla="*/ 323 h 606"/>
                  <a:gd name="T78" fmla="*/ 666 w 856"/>
                  <a:gd name="T79" fmla="*/ 375 h 606"/>
                  <a:gd name="T80" fmla="*/ 730 w 856"/>
                  <a:gd name="T81" fmla="*/ 410 h 606"/>
                  <a:gd name="T82" fmla="*/ 804 w 856"/>
                  <a:gd name="T83" fmla="*/ 444 h 606"/>
                  <a:gd name="T84" fmla="*/ 770 w 856"/>
                  <a:gd name="T85" fmla="*/ 554 h 606"/>
                  <a:gd name="T86" fmla="*/ 580 w 856"/>
                  <a:gd name="T87" fmla="*/ 503 h 606"/>
                  <a:gd name="T88" fmla="*/ 454 w 856"/>
                  <a:gd name="T89" fmla="*/ 450 h 606"/>
                  <a:gd name="T90" fmla="*/ 339 w 856"/>
                  <a:gd name="T91" fmla="*/ 416 h 606"/>
                  <a:gd name="T92" fmla="*/ 241 w 856"/>
                  <a:gd name="T93" fmla="*/ 363 h 606"/>
                  <a:gd name="T94" fmla="*/ 120 w 856"/>
                  <a:gd name="T95" fmla="*/ 266 h 606"/>
                  <a:gd name="T96" fmla="*/ 34 w 856"/>
                  <a:gd name="T97" fmla="*/ 173 h 606"/>
                  <a:gd name="T98" fmla="*/ 22 w 856"/>
                  <a:gd name="T99" fmla="*/ 185 h 606"/>
                  <a:gd name="T100" fmla="*/ 75 w 856"/>
                  <a:gd name="T101" fmla="*/ 266 h 60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56"/>
                  <a:gd name="T154" fmla="*/ 0 h 606"/>
                  <a:gd name="T155" fmla="*/ 856 w 856"/>
                  <a:gd name="T156" fmla="*/ 606 h 60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56" h="606">
                    <a:moveTo>
                      <a:pt x="75" y="266"/>
                    </a:moveTo>
                    <a:lnTo>
                      <a:pt x="172" y="363"/>
                    </a:lnTo>
                    <a:lnTo>
                      <a:pt x="304" y="428"/>
                    </a:lnTo>
                    <a:lnTo>
                      <a:pt x="489" y="513"/>
                    </a:lnTo>
                    <a:lnTo>
                      <a:pt x="615" y="566"/>
                    </a:lnTo>
                    <a:lnTo>
                      <a:pt x="816" y="606"/>
                    </a:lnTo>
                    <a:lnTo>
                      <a:pt x="856" y="393"/>
                    </a:lnTo>
                    <a:lnTo>
                      <a:pt x="804" y="393"/>
                    </a:lnTo>
                    <a:lnTo>
                      <a:pt x="753" y="363"/>
                    </a:lnTo>
                    <a:lnTo>
                      <a:pt x="695" y="323"/>
                    </a:lnTo>
                    <a:lnTo>
                      <a:pt x="695" y="243"/>
                    </a:lnTo>
                    <a:lnTo>
                      <a:pt x="660" y="116"/>
                    </a:lnTo>
                    <a:lnTo>
                      <a:pt x="597" y="46"/>
                    </a:lnTo>
                    <a:lnTo>
                      <a:pt x="505" y="0"/>
                    </a:lnTo>
                    <a:lnTo>
                      <a:pt x="391" y="12"/>
                    </a:lnTo>
                    <a:lnTo>
                      <a:pt x="321" y="53"/>
                    </a:lnTo>
                    <a:lnTo>
                      <a:pt x="286" y="98"/>
                    </a:lnTo>
                    <a:lnTo>
                      <a:pt x="253" y="121"/>
                    </a:lnTo>
                    <a:lnTo>
                      <a:pt x="218" y="116"/>
                    </a:lnTo>
                    <a:lnTo>
                      <a:pt x="166" y="63"/>
                    </a:lnTo>
                    <a:lnTo>
                      <a:pt x="132" y="0"/>
                    </a:lnTo>
                    <a:lnTo>
                      <a:pt x="103" y="30"/>
                    </a:lnTo>
                    <a:lnTo>
                      <a:pt x="0" y="150"/>
                    </a:lnTo>
                    <a:lnTo>
                      <a:pt x="5" y="178"/>
                    </a:lnTo>
                    <a:lnTo>
                      <a:pt x="17" y="191"/>
                    </a:lnTo>
                    <a:lnTo>
                      <a:pt x="120" y="81"/>
                    </a:lnTo>
                    <a:lnTo>
                      <a:pt x="172" y="133"/>
                    </a:lnTo>
                    <a:lnTo>
                      <a:pt x="206" y="168"/>
                    </a:lnTo>
                    <a:lnTo>
                      <a:pt x="253" y="168"/>
                    </a:lnTo>
                    <a:lnTo>
                      <a:pt x="286" y="156"/>
                    </a:lnTo>
                    <a:lnTo>
                      <a:pt x="339" y="116"/>
                    </a:lnTo>
                    <a:lnTo>
                      <a:pt x="367" y="70"/>
                    </a:lnTo>
                    <a:lnTo>
                      <a:pt x="442" y="46"/>
                    </a:lnTo>
                    <a:lnTo>
                      <a:pt x="505" y="53"/>
                    </a:lnTo>
                    <a:lnTo>
                      <a:pt x="562" y="87"/>
                    </a:lnTo>
                    <a:lnTo>
                      <a:pt x="615" y="138"/>
                    </a:lnTo>
                    <a:lnTo>
                      <a:pt x="643" y="203"/>
                    </a:lnTo>
                    <a:lnTo>
                      <a:pt x="643" y="260"/>
                    </a:lnTo>
                    <a:lnTo>
                      <a:pt x="643" y="323"/>
                    </a:lnTo>
                    <a:lnTo>
                      <a:pt x="666" y="375"/>
                    </a:lnTo>
                    <a:lnTo>
                      <a:pt x="730" y="410"/>
                    </a:lnTo>
                    <a:lnTo>
                      <a:pt x="804" y="444"/>
                    </a:lnTo>
                    <a:lnTo>
                      <a:pt x="770" y="554"/>
                    </a:lnTo>
                    <a:lnTo>
                      <a:pt x="580" y="503"/>
                    </a:lnTo>
                    <a:lnTo>
                      <a:pt x="454" y="450"/>
                    </a:lnTo>
                    <a:lnTo>
                      <a:pt x="339" y="416"/>
                    </a:lnTo>
                    <a:lnTo>
                      <a:pt x="241" y="363"/>
                    </a:lnTo>
                    <a:lnTo>
                      <a:pt x="120" y="266"/>
                    </a:lnTo>
                    <a:lnTo>
                      <a:pt x="34" y="173"/>
                    </a:lnTo>
                    <a:lnTo>
                      <a:pt x="22" y="185"/>
                    </a:lnTo>
                    <a:lnTo>
                      <a:pt x="75" y="2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Oval 36">
                <a:extLst>
                  <a:ext uri="{FF2B5EF4-FFF2-40B4-BE49-F238E27FC236}">
                    <a16:creationId xmlns:a16="http://schemas.microsoft.com/office/drawing/2014/main" id="{9D8481A3-93AE-4A2C-8562-3BC61F82E950}"/>
                  </a:ext>
                </a:extLst>
              </p:cNvPr>
              <p:cNvSpPr>
                <a:spLocks noChangeArrowheads="1"/>
              </p:cNvSpPr>
              <p:nvPr/>
            </p:nvSpPr>
            <p:spPr bwMode="auto">
              <a:xfrm rot="-4286940">
                <a:off x="2791" y="1887"/>
                <a:ext cx="141" cy="50"/>
              </a:xfrm>
              <a:prstGeom prst="ellipse">
                <a:avLst/>
              </a:prstGeom>
              <a:solidFill>
                <a:schemeClr val="tx2"/>
              </a:solidFill>
              <a:ln w="12700" cap="sq">
                <a:solidFill>
                  <a:schemeClr val="tx1"/>
                </a:solidFill>
                <a:round/>
                <a:headEnd type="none" w="sm" len="sm"/>
                <a:tailEnd type="none" w="sm" len="sm"/>
              </a:ln>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a:p>
            </p:txBody>
          </p:sp>
          <p:sp>
            <p:nvSpPr>
              <p:cNvPr id="14" name="Oval 37">
                <a:extLst>
                  <a:ext uri="{FF2B5EF4-FFF2-40B4-BE49-F238E27FC236}">
                    <a16:creationId xmlns:a16="http://schemas.microsoft.com/office/drawing/2014/main" id="{CECC525A-23DE-4292-BF8D-1D7EFC3EE0E0}"/>
                  </a:ext>
                </a:extLst>
              </p:cNvPr>
              <p:cNvSpPr>
                <a:spLocks noChangeArrowheads="1"/>
              </p:cNvSpPr>
              <p:nvPr/>
            </p:nvSpPr>
            <p:spPr bwMode="auto">
              <a:xfrm rot="-4286940">
                <a:off x="2810" y="1913"/>
                <a:ext cx="81" cy="19"/>
              </a:xfrm>
              <a:prstGeom prst="ellipse">
                <a:avLst/>
              </a:prstGeom>
              <a:solidFill>
                <a:schemeClr val="bg2"/>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a:p>
            </p:txBody>
          </p:sp>
          <p:sp>
            <p:nvSpPr>
              <p:cNvPr id="15" name="Oval 38">
                <a:extLst>
                  <a:ext uri="{FF2B5EF4-FFF2-40B4-BE49-F238E27FC236}">
                    <a16:creationId xmlns:a16="http://schemas.microsoft.com/office/drawing/2014/main" id="{DAA7AD85-6007-420C-8B96-0AEA67E66BF4}"/>
                  </a:ext>
                </a:extLst>
              </p:cNvPr>
              <p:cNvSpPr>
                <a:spLocks noChangeArrowheads="1"/>
              </p:cNvSpPr>
              <p:nvPr/>
            </p:nvSpPr>
            <p:spPr bwMode="auto">
              <a:xfrm rot="-4286940">
                <a:off x="2741" y="1887"/>
                <a:ext cx="141" cy="50"/>
              </a:xfrm>
              <a:prstGeom prst="ellipse">
                <a:avLst/>
              </a:prstGeom>
              <a:solidFill>
                <a:schemeClr val="tx2"/>
              </a:solidFill>
              <a:ln w="12700" cap="sq">
                <a:solidFill>
                  <a:schemeClr val="tx1"/>
                </a:solidFill>
                <a:round/>
                <a:headEnd type="none" w="sm" len="sm"/>
                <a:tailEnd type="none" w="sm" len="sm"/>
              </a:ln>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a:p>
            </p:txBody>
          </p:sp>
          <p:sp>
            <p:nvSpPr>
              <p:cNvPr id="16" name="Oval 39">
                <a:extLst>
                  <a:ext uri="{FF2B5EF4-FFF2-40B4-BE49-F238E27FC236}">
                    <a16:creationId xmlns:a16="http://schemas.microsoft.com/office/drawing/2014/main" id="{8646FF55-7830-42C1-8DAC-BA43F8E82E6E}"/>
                  </a:ext>
                </a:extLst>
              </p:cNvPr>
              <p:cNvSpPr>
                <a:spLocks noChangeArrowheads="1"/>
              </p:cNvSpPr>
              <p:nvPr/>
            </p:nvSpPr>
            <p:spPr bwMode="auto">
              <a:xfrm rot="-4286940">
                <a:off x="2760" y="1913"/>
                <a:ext cx="81" cy="19"/>
              </a:xfrm>
              <a:prstGeom prst="ellipse">
                <a:avLst/>
              </a:prstGeom>
              <a:solidFill>
                <a:schemeClr val="bg2"/>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a:p>
            </p:txBody>
          </p:sp>
          <p:sp>
            <p:nvSpPr>
              <p:cNvPr id="17" name="Oval 40">
                <a:extLst>
                  <a:ext uri="{FF2B5EF4-FFF2-40B4-BE49-F238E27FC236}">
                    <a16:creationId xmlns:a16="http://schemas.microsoft.com/office/drawing/2014/main" id="{6AD6535B-B540-41DF-9220-CE9987D23A1E}"/>
                  </a:ext>
                </a:extLst>
              </p:cNvPr>
              <p:cNvSpPr>
                <a:spLocks noChangeArrowheads="1"/>
              </p:cNvSpPr>
              <p:nvPr/>
            </p:nvSpPr>
            <p:spPr bwMode="auto">
              <a:xfrm>
                <a:off x="2687" y="2089"/>
                <a:ext cx="198" cy="85"/>
              </a:xfrm>
              <a:prstGeom prst="ellipse">
                <a:avLst/>
              </a:prstGeom>
              <a:solidFill>
                <a:schemeClr val="bg1"/>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lIns="274320" rIns="274320"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endParaRPr lang="en-US" altLang="en-US" sz="2400"/>
              </a:p>
            </p:txBody>
          </p:sp>
        </p:grpSp>
        <p:sp>
          <p:nvSpPr>
            <p:cNvPr id="24" name="AutoShape 58">
              <a:extLst>
                <a:ext uri="{FF2B5EF4-FFF2-40B4-BE49-F238E27FC236}">
                  <a16:creationId xmlns:a16="http://schemas.microsoft.com/office/drawing/2014/main" id="{2DB9A67A-3560-4D1D-B80C-29FA609D9840}"/>
                </a:ext>
              </a:extLst>
            </p:cNvPr>
            <p:cNvSpPr>
              <a:spLocks noChangeArrowheads="1"/>
            </p:cNvSpPr>
            <p:nvPr/>
          </p:nvSpPr>
          <p:spPr bwMode="auto">
            <a:xfrm>
              <a:off x="2036270" y="3895416"/>
              <a:ext cx="4902744" cy="627795"/>
            </a:xfrm>
            <a:prstGeom prst="wedgeRoundRectCallout">
              <a:avLst>
                <a:gd name="adj1" fmla="val -54887"/>
                <a:gd name="adj2" fmla="val -33226"/>
                <a:gd name="adj3" fmla="val 16667"/>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None/>
              </a:pPr>
              <a:r>
                <a:rPr lang="en-US" altLang="en-US" sz="2400" dirty="0"/>
                <a:t>We play the logic game together.      </a:t>
              </a:r>
            </a:p>
          </p:txBody>
        </p:sp>
        <p:sp>
          <p:nvSpPr>
            <p:cNvPr id="25" name="AutoShape 55">
              <a:extLst>
                <a:ext uri="{FF2B5EF4-FFF2-40B4-BE49-F238E27FC236}">
                  <a16:creationId xmlns:a16="http://schemas.microsoft.com/office/drawing/2014/main" id="{9A027F2F-DC3A-49B5-B6B7-5B87962E9396}"/>
                </a:ext>
              </a:extLst>
            </p:cNvPr>
            <p:cNvSpPr>
              <a:spLocks noChangeArrowheads="1"/>
            </p:cNvSpPr>
            <p:nvPr/>
          </p:nvSpPr>
          <p:spPr bwMode="auto">
            <a:xfrm>
              <a:off x="2743200" y="3748604"/>
              <a:ext cx="5486400" cy="627795"/>
            </a:xfrm>
            <a:prstGeom prst="wedgeRoundRectCallout">
              <a:avLst>
                <a:gd name="adj1" fmla="val 39594"/>
                <a:gd name="adj2" fmla="val 88995"/>
                <a:gd name="adj3" fmla="val 16667"/>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None/>
              </a:pPr>
              <a:endParaRPr lang="en-US" altLang="en-US" sz="2800" dirty="0"/>
            </a:p>
          </p:txBody>
        </p:sp>
        <p:grpSp>
          <p:nvGrpSpPr>
            <p:cNvPr id="26" name="Group 45">
              <a:extLst>
                <a:ext uri="{FF2B5EF4-FFF2-40B4-BE49-F238E27FC236}">
                  <a16:creationId xmlns:a16="http://schemas.microsoft.com/office/drawing/2014/main" id="{52F225CC-8808-48BB-819E-1A26140C5D72}"/>
                </a:ext>
              </a:extLst>
            </p:cNvPr>
            <p:cNvGrpSpPr>
              <a:grpSpLocks/>
            </p:cNvGrpSpPr>
            <p:nvPr/>
          </p:nvGrpSpPr>
          <p:grpSpPr bwMode="auto">
            <a:xfrm flipH="1">
              <a:off x="7913158" y="4311394"/>
              <a:ext cx="632884" cy="1270000"/>
              <a:chOff x="2593" y="768"/>
              <a:chExt cx="849" cy="1475"/>
            </a:xfrm>
          </p:grpSpPr>
          <p:sp>
            <p:nvSpPr>
              <p:cNvPr id="27" name="Freeform 46">
                <a:extLst>
                  <a:ext uri="{FF2B5EF4-FFF2-40B4-BE49-F238E27FC236}">
                    <a16:creationId xmlns:a16="http://schemas.microsoft.com/office/drawing/2014/main" id="{F4E3D3E2-D69F-4D81-919D-92F31AF073CE}"/>
                  </a:ext>
                </a:extLst>
              </p:cNvPr>
              <p:cNvSpPr>
                <a:spLocks/>
              </p:cNvSpPr>
              <p:nvPr/>
            </p:nvSpPr>
            <p:spPr bwMode="auto">
              <a:xfrm>
                <a:off x="3035" y="1179"/>
                <a:ext cx="302" cy="308"/>
              </a:xfrm>
              <a:custGeom>
                <a:avLst/>
                <a:gdLst>
                  <a:gd name="T0" fmla="*/ 220 w 302"/>
                  <a:gd name="T1" fmla="*/ 225 h 308"/>
                  <a:gd name="T2" fmla="*/ 220 w 302"/>
                  <a:gd name="T3" fmla="*/ 197 h 308"/>
                  <a:gd name="T4" fmla="*/ 216 w 302"/>
                  <a:gd name="T5" fmla="*/ 159 h 308"/>
                  <a:gd name="T6" fmla="*/ 208 w 302"/>
                  <a:gd name="T7" fmla="*/ 135 h 308"/>
                  <a:gd name="T8" fmla="*/ 198 w 302"/>
                  <a:gd name="T9" fmla="*/ 116 h 308"/>
                  <a:gd name="T10" fmla="*/ 181 w 302"/>
                  <a:gd name="T11" fmla="*/ 93 h 308"/>
                  <a:gd name="T12" fmla="*/ 193 w 302"/>
                  <a:gd name="T13" fmla="*/ 80 h 308"/>
                  <a:gd name="T14" fmla="*/ 199 w 302"/>
                  <a:gd name="T15" fmla="*/ 60 h 308"/>
                  <a:gd name="T16" fmla="*/ 196 w 302"/>
                  <a:gd name="T17" fmla="*/ 38 h 308"/>
                  <a:gd name="T18" fmla="*/ 184 w 302"/>
                  <a:gd name="T19" fmla="*/ 18 h 308"/>
                  <a:gd name="T20" fmla="*/ 163 w 302"/>
                  <a:gd name="T21" fmla="*/ 5 h 308"/>
                  <a:gd name="T22" fmla="*/ 142 w 302"/>
                  <a:gd name="T23" fmla="*/ 0 h 308"/>
                  <a:gd name="T24" fmla="*/ 136 w 302"/>
                  <a:gd name="T25" fmla="*/ 9 h 308"/>
                  <a:gd name="T26" fmla="*/ 148 w 302"/>
                  <a:gd name="T27" fmla="*/ 15 h 308"/>
                  <a:gd name="T28" fmla="*/ 160 w 302"/>
                  <a:gd name="T29" fmla="*/ 23 h 308"/>
                  <a:gd name="T30" fmla="*/ 172 w 302"/>
                  <a:gd name="T31" fmla="*/ 39 h 308"/>
                  <a:gd name="T32" fmla="*/ 171 w 302"/>
                  <a:gd name="T33" fmla="*/ 57 h 308"/>
                  <a:gd name="T34" fmla="*/ 157 w 302"/>
                  <a:gd name="T35" fmla="*/ 71 h 308"/>
                  <a:gd name="T36" fmla="*/ 151 w 302"/>
                  <a:gd name="T37" fmla="*/ 74 h 308"/>
                  <a:gd name="T38" fmla="*/ 117 w 302"/>
                  <a:gd name="T39" fmla="*/ 71 h 308"/>
                  <a:gd name="T40" fmla="*/ 93 w 302"/>
                  <a:gd name="T41" fmla="*/ 74 h 308"/>
                  <a:gd name="T42" fmla="*/ 69 w 302"/>
                  <a:gd name="T43" fmla="*/ 84 h 308"/>
                  <a:gd name="T44" fmla="*/ 64 w 302"/>
                  <a:gd name="T45" fmla="*/ 87 h 308"/>
                  <a:gd name="T46" fmla="*/ 45 w 302"/>
                  <a:gd name="T47" fmla="*/ 75 h 308"/>
                  <a:gd name="T48" fmla="*/ 28 w 302"/>
                  <a:gd name="T49" fmla="*/ 59 h 308"/>
                  <a:gd name="T50" fmla="*/ 25 w 302"/>
                  <a:gd name="T51" fmla="*/ 48 h 308"/>
                  <a:gd name="T52" fmla="*/ 30 w 302"/>
                  <a:gd name="T53" fmla="*/ 36 h 308"/>
                  <a:gd name="T54" fmla="*/ 43 w 302"/>
                  <a:gd name="T55" fmla="*/ 29 h 308"/>
                  <a:gd name="T56" fmla="*/ 48 w 302"/>
                  <a:gd name="T57" fmla="*/ 20 h 308"/>
                  <a:gd name="T58" fmla="*/ 40 w 302"/>
                  <a:gd name="T59" fmla="*/ 15 h 308"/>
                  <a:gd name="T60" fmla="*/ 25 w 302"/>
                  <a:gd name="T61" fmla="*/ 18 h 308"/>
                  <a:gd name="T62" fmla="*/ 6 w 302"/>
                  <a:gd name="T63" fmla="*/ 36 h 308"/>
                  <a:gd name="T64" fmla="*/ 0 w 302"/>
                  <a:gd name="T65" fmla="*/ 56 h 308"/>
                  <a:gd name="T66" fmla="*/ 6 w 302"/>
                  <a:gd name="T67" fmla="*/ 74 h 308"/>
                  <a:gd name="T68" fmla="*/ 22 w 302"/>
                  <a:gd name="T69" fmla="*/ 93 h 308"/>
                  <a:gd name="T70" fmla="*/ 40 w 302"/>
                  <a:gd name="T71" fmla="*/ 107 h 308"/>
                  <a:gd name="T72" fmla="*/ 25 w 302"/>
                  <a:gd name="T73" fmla="*/ 140 h 308"/>
                  <a:gd name="T74" fmla="*/ 22 w 302"/>
                  <a:gd name="T75" fmla="*/ 171 h 308"/>
                  <a:gd name="T76" fmla="*/ 24 w 302"/>
                  <a:gd name="T77" fmla="*/ 204 h 308"/>
                  <a:gd name="T78" fmla="*/ 27 w 302"/>
                  <a:gd name="T79" fmla="*/ 233 h 308"/>
                  <a:gd name="T80" fmla="*/ 39 w 302"/>
                  <a:gd name="T81" fmla="*/ 258 h 308"/>
                  <a:gd name="T82" fmla="*/ 55 w 302"/>
                  <a:gd name="T83" fmla="*/ 278 h 308"/>
                  <a:gd name="T84" fmla="*/ 79 w 302"/>
                  <a:gd name="T85" fmla="*/ 293 h 308"/>
                  <a:gd name="T86" fmla="*/ 99 w 302"/>
                  <a:gd name="T87" fmla="*/ 303 h 308"/>
                  <a:gd name="T88" fmla="*/ 124 w 302"/>
                  <a:gd name="T89" fmla="*/ 308 h 308"/>
                  <a:gd name="T90" fmla="*/ 148 w 302"/>
                  <a:gd name="T91" fmla="*/ 308 h 308"/>
                  <a:gd name="T92" fmla="*/ 172 w 302"/>
                  <a:gd name="T93" fmla="*/ 305 h 308"/>
                  <a:gd name="T94" fmla="*/ 196 w 302"/>
                  <a:gd name="T95" fmla="*/ 297 h 308"/>
                  <a:gd name="T96" fmla="*/ 208 w 302"/>
                  <a:gd name="T97" fmla="*/ 284 h 308"/>
                  <a:gd name="T98" fmla="*/ 220 w 302"/>
                  <a:gd name="T99" fmla="*/ 266 h 308"/>
                  <a:gd name="T100" fmla="*/ 253 w 302"/>
                  <a:gd name="T101" fmla="*/ 278 h 308"/>
                  <a:gd name="T102" fmla="*/ 273 w 302"/>
                  <a:gd name="T103" fmla="*/ 288 h 308"/>
                  <a:gd name="T104" fmla="*/ 288 w 302"/>
                  <a:gd name="T105" fmla="*/ 290 h 308"/>
                  <a:gd name="T106" fmla="*/ 298 w 302"/>
                  <a:gd name="T107" fmla="*/ 281 h 308"/>
                  <a:gd name="T108" fmla="*/ 302 w 302"/>
                  <a:gd name="T109" fmla="*/ 269 h 308"/>
                  <a:gd name="T110" fmla="*/ 294 w 302"/>
                  <a:gd name="T111" fmla="*/ 254 h 308"/>
                  <a:gd name="T112" fmla="*/ 270 w 302"/>
                  <a:gd name="T113" fmla="*/ 243 h 308"/>
                  <a:gd name="T114" fmla="*/ 238 w 302"/>
                  <a:gd name="T115" fmla="*/ 236 h 308"/>
                  <a:gd name="T116" fmla="*/ 220 w 302"/>
                  <a:gd name="T117" fmla="*/ 225 h 3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2"/>
                  <a:gd name="T178" fmla="*/ 0 h 308"/>
                  <a:gd name="T179" fmla="*/ 302 w 302"/>
                  <a:gd name="T180" fmla="*/ 308 h 3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2" h="308">
                    <a:moveTo>
                      <a:pt x="220" y="225"/>
                    </a:moveTo>
                    <a:lnTo>
                      <a:pt x="220" y="197"/>
                    </a:lnTo>
                    <a:lnTo>
                      <a:pt x="216" y="159"/>
                    </a:lnTo>
                    <a:lnTo>
                      <a:pt x="208" y="135"/>
                    </a:lnTo>
                    <a:lnTo>
                      <a:pt x="198" y="116"/>
                    </a:lnTo>
                    <a:lnTo>
                      <a:pt x="181" y="93"/>
                    </a:lnTo>
                    <a:lnTo>
                      <a:pt x="193" y="80"/>
                    </a:lnTo>
                    <a:lnTo>
                      <a:pt x="199" y="60"/>
                    </a:lnTo>
                    <a:lnTo>
                      <a:pt x="196" y="38"/>
                    </a:lnTo>
                    <a:lnTo>
                      <a:pt x="184" y="18"/>
                    </a:lnTo>
                    <a:lnTo>
                      <a:pt x="163" y="5"/>
                    </a:lnTo>
                    <a:lnTo>
                      <a:pt x="142" y="0"/>
                    </a:lnTo>
                    <a:lnTo>
                      <a:pt x="136" y="9"/>
                    </a:lnTo>
                    <a:lnTo>
                      <a:pt x="148" y="15"/>
                    </a:lnTo>
                    <a:lnTo>
                      <a:pt x="160" y="23"/>
                    </a:lnTo>
                    <a:lnTo>
                      <a:pt x="172" y="39"/>
                    </a:lnTo>
                    <a:lnTo>
                      <a:pt x="171" y="57"/>
                    </a:lnTo>
                    <a:lnTo>
                      <a:pt x="157" y="71"/>
                    </a:lnTo>
                    <a:lnTo>
                      <a:pt x="151" y="74"/>
                    </a:lnTo>
                    <a:lnTo>
                      <a:pt x="117" y="71"/>
                    </a:lnTo>
                    <a:lnTo>
                      <a:pt x="93" y="74"/>
                    </a:lnTo>
                    <a:lnTo>
                      <a:pt x="69" y="84"/>
                    </a:lnTo>
                    <a:lnTo>
                      <a:pt x="64" y="87"/>
                    </a:lnTo>
                    <a:lnTo>
                      <a:pt x="45" y="75"/>
                    </a:lnTo>
                    <a:lnTo>
                      <a:pt x="28" y="59"/>
                    </a:lnTo>
                    <a:lnTo>
                      <a:pt x="25" y="48"/>
                    </a:lnTo>
                    <a:lnTo>
                      <a:pt x="30" y="36"/>
                    </a:lnTo>
                    <a:lnTo>
                      <a:pt x="43" y="29"/>
                    </a:lnTo>
                    <a:lnTo>
                      <a:pt x="48" y="20"/>
                    </a:lnTo>
                    <a:lnTo>
                      <a:pt x="40" y="15"/>
                    </a:lnTo>
                    <a:lnTo>
                      <a:pt x="25" y="18"/>
                    </a:lnTo>
                    <a:lnTo>
                      <a:pt x="6" y="36"/>
                    </a:lnTo>
                    <a:lnTo>
                      <a:pt x="0" y="56"/>
                    </a:lnTo>
                    <a:lnTo>
                      <a:pt x="6" y="74"/>
                    </a:lnTo>
                    <a:lnTo>
                      <a:pt x="22" y="93"/>
                    </a:lnTo>
                    <a:lnTo>
                      <a:pt x="40" y="107"/>
                    </a:lnTo>
                    <a:lnTo>
                      <a:pt x="25" y="140"/>
                    </a:lnTo>
                    <a:lnTo>
                      <a:pt x="22" y="171"/>
                    </a:lnTo>
                    <a:lnTo>
                      <a:pt x="24" y="204"/>
                    </a:lnTo>
                    <a:lnTo>
                      <a:pt x="27" y="233"/>
                    </a:lnTo>
                    <a:lnTo>
                      <a:pt x="39" y="258"/>
                    </a:lnTo>
                    <a:lnTo>
                      <a:pt x="55" y="278"/>
                    </a:lnTo>
                    <a:lnTo>
                      <a:pt x="79" y="293"/>
                    </a:lnTo>
                    <a:lnTo>
                      <a:pt x="99" y="303"/>
                    </a:lnTo>
                    <a:lnTo>
                      <a:pt x="124" y="308"/>
                    </a:lnTo>
                    <a:lnTo>
                      <a:pt x="148" y="308"/>
                    </a:lnTo>
                    <a:lnTo>
                      <a:pt x="172" y="305"/>
                    </a:lnTo>
                    <a:lnTo>
                      <a:pt x="196" y="297"/>
                    </a:lnTo>
                    <a:lnTo>
                      <a:pt x="208" y="284"/>
                    </a:lnTo>
                    <a:lnTo>
                      <a:pt x="220" y="266"/>
                    </a:lnTo>
                    <a:lnTo>
                      <a:pt x="253" y="278"/>
                    </a:lnTo>
                    <a:lnTo>
                      <a:pt x="273" y="288"/>
                    </a:lnTo>
                    <a:lnTo>
                      <a:pt x="288" y="290"/>
                    </a:lnTo>
                    <a:lnTo>
                      <a:pt x="298" y="281"/>
                    </a:lnTo>
                    <a:lnTo>
                      <a:pt x="302" y="269"/>
                    </a:lnTo>
                    <a:lnTo>
                      <a:pt x="294" y="254"/>
                    </a:lnTo>
                    <a:lnTo>
                      <a:pt x="270" y="243"/>
                    </a:lnTo>
                    <a:lnTo>
                      <a:pt x="238" y="236"/>
                    </a:lnTo>
                    <a:lnTo>
                      <a:pt x="220" y="22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Freeform 47">
                <a:extLst>
                  <a:ext uri="{FF2B5EF4-FFF2-40B4-BE49-F238E27FC236}">
                    <a16:creationId xmlns:a16="http://schemas.microsoft.com/office/drawing/2014/main" id="{FE4CFD7D-A139-4261-9ACE-494D82284541}"/>
                  </a:ext>
                </a:extLst>
              </p:cNvPr>
              <p:cNvSpPr>
                <a:spLocks/>
              </p:cNvSpPr>
              <p:nvPr/>
            </p:nvSpPr>
            <p:spPr bwMode="auto">
              <a:xfrm>
                <a:off x="3065" y="1498"/>
                <a:ext cx="216" cy="346"/>
              </a:xfrm>
              <a:custGeom>
                <a:avLst/>
                <a:gdLst>
                  <a:gd name="T0" fmla="*/ 45 w 216"/>
                  <a:gd name="T1" fmla="*/ 18 h 346"/>
                  <a:gd name="T2" fmla="*/ 57 w 216"/>
                  <a:gd name="T3" fmla="*/ 8 h 346"/>
                  <a:gd name="T4" fmla="*/ 78 w 216"/>
                  <a:gd name="T5" fmla="*/ 0 h 346"/>
                  <a:gd name="T6" fmla="*/ 99 w 216"/>
                  <a:gd name="T7" fmla="*/ 2 h 346"/>
                  <a:gd name="T8" fmla="*/ 117 w 216"/>
                  <a:gd name="T9" fmla="*/ 5 h 346"/>
                  <a:gd name="T10" fmla="*/ 140 w 216"/>
                  <a:gd name="T11" fmla="*/ 12 h 346"/>
                  <a:gd name="T12" fmla="*/ 158 w 216"/>
                  <a:gd name="T13" fmla="*/ 28 h 346"/>
                  <a:gd name="T14" fmla="*/ 174 w 216"/>
                  <a:gd name="T15" fmla="*/ 44 h 346"/>
                  <a:gd name="T16" fmla="*/ 191 w 216"/>
                  <a:gd name="T17" fmla="*/ 73 h 346"/>
                  <a:gd name="T18" fmla="*/ 203 w 216"/>
                  <a:gd name="T19" fmla="*/ 104 h 346"/>
                  <a:gd name="T20" fmla="*/ 210 w 216"/>
                  <a:gd name="T21" fmla="*/ 139 h 346"/>
                  <a:gd name="T22" fmla="*/ 215 w 216"/>
                  <a:gd name="T23" fmla="*/ 173 h 346"/>
                  <a:gd name="T24" fmla="*/ 216 w 216"/>
                  <a:gd name="T25" fmla="*/ 211 h 346"/>
                  <a:gd name="T26" fmla="*/ 210 w 216"/>
                  <a:gd name="T27" fmla="*/ 245 h 346"/>
                  <a:gd name="T28" fmla="*/ 206 w 216"/>
                  <a:gd name="T29" fmla="*/ 271 h 346"/>
                  <a:gd name="T30" fmla="*/ 195 w 216"/>
                  <a:gd name="T31" fmla="*/ 299 h 346"/>
                  <a:gd name="T32" fmla="*/ 176 w 216"/>
                  <a:gd name="T33" fmla="*/ 320 h 346"/>
                  <a:gd name="T34" fmla="*/ 150 w 216"/>
                  <a:gd name="T35" fmla="*/ 337 h 346"/>
                  <a:gd name="T36" fmla="*/ 114 w 216"/>
                  <a:gd name="T37" fmla="*/ 344 h 346"/>
                  <a:gd name="T38" fmla="*/ 78 w 216"/>
                  <a:gd name="T39" fmla="*/ 346 h 346"/>
                  <a:gd name="T40" fmla="*/ 50 w 216"/>
                  <a:gd name="T41" fmla="*/ 340 h 346"/>
                  <a:gd name="T42" fmla="*/ 24 w 216"/>
                  <a:gd name="T43" fmla="*/ 325 h 346"/>
                  <a:gd name="T44" fmla="*/ 9 w 216"/>
                  <a:gd name="T45" fmla="*/ 302 h 346"/>
                  <a:gd name="T46" fmla="*/ 0 w 216"/>
                  <a:gd name="T47" fmla="*/ 268 h 346"/>
                  <a:gd name="T48" fmla="*/ 3 w 216"/>
                  <a:gd name="T49" fmla="*/ 236 h 346"/>
                  <a:gd name="T50" fmla="*/ 17 w 216"/>
                  <a:gd name="T51" fmla="*/ 211 h 346"/>
                  <a:gd name="T52" fmla="*/ 30 w 216"/>
                  <a:gd name="T53" fmla="*/ 193 h 346"/>
                  <a:gd name="T54" fmla="*/ 42 w 216"/>
                  <a:gd name="T55" fmla="*/ 175 h 346"/>
                  <a:gd name="T56" fmla="*/ 47 w 216"/>
                  <a:gd name="T57" fmla="*/ 155 h 346"/>
                  <a:gd name="T58" fmla="*/ 45 w 216"/>
                  <a:gd name="T59" fmla="*/ 134 h 346"/>
                  <a:gd name="T60" fmla="*/ 38 w 216"/>
                  <a:gd name="T61" fmla="*/ 109 h 346"/>
                  <a:gd name="T62" fmla="*/ 32 w 216"/>
                  <a:gd name="T63" fmla="*/ 85 h 346"/>
                  <a:gd name="T64" fmla="*/ 30 w 216"/>
                  <a:gd name="T65" fmla="*/ 59 h 346"/>
                  <a:gd name="T66" fmla="*/ 35 w 216"/>
                  <a:gd name="T67" fmla="*/ 34 h 346"/>
                  <a:gd name="T68" fmla="*/ 45 w 216"/>
                  <a:gd name="T69" fmla="*/ 18 h 3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6"/>
                  <a:gd name="T106" fmla="*/ 0 h 346"/>
                  <a:gd name="T107" fmla="*/ 216 w 216"/>
                  <a:gd name="T108" fmla="*/ 346 h 3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6" h="346">
                    <a:moveTo>
                      <a:pt x="45" y="18"/>
                    </a:moveTo>
                    <a:lnTo>
                      <a:pt x="57" y="8"/>
                    </a:lnTo>
                    <a:lnTo>
                      <a:pt x="78" y="0"/>
                    </a:lnTo>
                    <a:lnTo>
                      <a:pt x="99" y="2"/>
                    </a:lnTo>
                    <a:lnTo>
                      <a:pt x="117" y="5"/>
                    </a:lnTo>
                    <a:lnTo>
                      <a:pt x="140" y="12"/>
                    </a:lnTo>
                    <a:lnTo>
                      <a:pt x="158" y="28"/>
                    </a:lnTo>
                    <a:lnTo>
                      <a:pt x="174" y="44"/>
                    </a:lnTo>
                    <a:lnTo>
                      <a:pt x="191" y="73"/>
                    </a:lnTo>
                    <a:lnTo>
                      <a:pt x="203" y="104"/>
                    </a:lnTo>
                    <a:lnTo>
                      <a:pt x="210" y="139"/>
                    </a:lnTo>
                    <a:lnTo>
                      <a:pt x="215" y="173"/>
                    </a:lnTo>
                    <a:lnTo>
                      <a:pt x="216" y="211"/>
                    </a:lnTo>
                    <a:lnTo>
                      <a:pt x="210" y="245"/>
                    </a:lnTo>
                    <a:lnTo>
                      <a:pt x="206" y="271"/>
                    </a:lnTo>
                    <a:lnTo>
                      <a:pt x="195" y="299"/>
                    </a:lnTo>
                    <a:lnTo>
                      <a:pt x="176" y="320"/>
                    </a:lnTo>
                    <a:lnTo>
                      <a:pt x="150" y="337"/>
                    </a:lnTo>
                    <a:lnTo>
                      <a:pt x="114" y="344"/>
                    </a:lnTo>
                    <a:lnTo>
                      <a:pt x="78" y="346"/>
                    </a:lnTo>
                    <a:lnTo>
                      <a:pt x="50" y="340"/>
                    </a:lnTo>
                    <a:lnTo>
                      <a:pt x="24" y="325"/>
                    </a:lnTo>
                    <a:lnTo>
                      <a:pt x="9" y="302"/>
                    </a:lnTo>
                    <a:lnTo>
                      <a:pt x="0" y="268"/>
                    </a:lnTo>
                    <a:lnTo>
                      <a:pt x="3" y="236"/>
                    </a:lnTo>
                    <a:lnTo>
                      <a:pt x="17" y="211"/>
                    </a:lnTo>
                    <a:lnTo>
                      <a:pt x="30" y="193"/>
                    </a:lnTo>
                    <a:lnTo>
                      <a:pt x="42" y="175"/>
                    </a:lnTo>
                    <a:lnTo>
                      <a:pt x="47" y="155"/>
                    </a:lnTo>
                    <a:lnTo>
                      <a:pt x="45" y="134"/>
                    </a:lnTo>
                    <a:lnTo>
                      <a:pt x="38" y="109"/>
                    </a:lnTo>
                    <a:lnTo>
                      <a:pt x="32" y="85"/>
                    </a:lnTo>
                    <a:lnTo>
                      <a:pt x="30" y="59"/>
                    </a:lnTo>
                    <a:lnTo>
                      <a:pt x="35" y="34"/>
                    </a:lnTo>
                    <a:lnTo>
                      <a:pt x="45"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Freeform 48">
                <a:extLst>
                  <a:ext uri="{FF2B5EF4-FFF2-40B4-BE49-F238E27FC236}">
                    <a16:creationId xmlns:a16="http://schemas.microsoft.com/office/drawing/2014/main" id="{709C4B65-BC75-48D1-8899-CC73205ABF89}"/>
                  </a:ext>
                </a:extLst>
              </p:cNvPr>
              <p:cNvSpPr>
                <a:spLocks/>
              </p:cNvSpPr>
              <p:nvPr/>
            </p:nvSpPr>
            <p:spPr bwMode="auto">
              <a:xfrm>
                <a:off x="2825" y="1515"/>
                <a:ext cx="321" cy="165"/>
              </a:xfrm>
              <a:custGeom>
                <a:avLst/>
                <a:gdLst>
                  <a:gd name="T0" fmla="*/ 254 w 321"/>
                  <a:gd name="T1" fmla="*/ 36 h 165"/>
                  <a:gd name="T2" fmla="*/ 269 w 321"/>
                  <a:gd name="T3" fmla="*/ 15 h 165"/>
                  <a:gd name="T4" fmla="*/ 294 w 321"/>
                  <a:gd name="T5" fmla="*/ 0 h 165"/>
                  <a:gd name="T6" fmla="*/ 311 w 321"/>
                  <a:gd name="T7" fmla="*/ 3 h 165"/>
                  <a:gd name="T8" fmla="*/ 321 w 321"/>
                  <a:gd name="T9" fmla="*/ 18 h 165"/>
                  <a:gd name="T10" fmla="*/ 318 w 321"/>
                  <a:gd name="T11" fmla="*/ 50 h 165"/>
                  <a:gd name="T12" fmla="*/ 306 w 321"/>
                  <a:gd name="T13" fmla="*/ 80 h 165"/>
                  <a:gd name="T14" fmla="*/ 282 w 321"/>
                  <a:gd name="T15" fmla="*/ 98 h 165"/>
                  <a:gd name="T16" fmla="*/ 243 w 321"/>
                  <a:gd name="T17" fmla="*/ 119 h 165"/>
                  <a:gd name="T18" fmla="*/ 207 w 321"/>
                  <a:gd name="T19" fmla="*/ 147 h 165"/>
                  <a:gd name="T20" fmla="*/ 179 w 321"/>
                  <a:gd name="T21" fmla="*/ 165 h 165"/>
                  <a:gd name="T22" fmla="*/ 162 w 321"/>
                  <a:gd name="T23" fmla="*/ 164 h 165"/>
                  <a:gd name="T24" fmla="*/ 137 w 321"/>
                  <a:gd name="T25" fmla="*/ 149 h 165"/>
                  <a:gd name="T26" fmla="*/ 104 w 321"/>
                  <a:gd name="T27" fmla="*/ 116 h 165"/>
                  <a:gd name="T28" fmla="*/ 75 w 321"/>
                  <a:gd name="T29" fmla="*/ 93 h 165"/>
                  <a:gd name="T30" fmla="*/ 62 w 321"/>
                  <a:gd name="T31" fmla="*/ 98 h 165"/>
                  <a:gd name="T32" fmla="*/ 54 w 321"/>
                  <a:gd name="T33" fmla="*/ 116 h 165"/>
                  <a:gd name="T34" fmla="*/ 50 w 321"/>
                  <a:gd name="T35" fmla="*/ 117 h 165"/>
                  <a:gd name="T36" fmla="*/ 24 w 321"/>
                  <a:gd name="T37" fmla="*/ 120 h 165"/>
                  <a:gd name="T38" fmla="*/ 9 w 321"/>
                  <a:gd name="T39" fmla="*/ 107 h 165"/>
                  <a:gd name="T40" fmla="*/ 2 w 321"/>
                  <a:gd name="T41" fmla="*/ 75 h 165"/>
                  <a:gd name="T42" fmla="*/ 0 w 321"/>
                  <a:gd name="T43" fmla="*/ 30 h 165"/>
                  <a:gd name="T44" fmla="*/ 18 w 321"/>
                  <a:gd name="T45" fmla="*/ 9 h 165"/>
                  <a:gd name="T46" fmla="*/ 45 w 321"/>
                  <a:gd name="T47" fmla="*/ 9 h 165"/>
                  <a:gd name="T48" fmla="*/ 69 w 321"/>
                  <a:gd name="T49" fmla="*/ 20 h 165"/>
                  <a:gd name="T50" fmla="*/ 89 w 321"/>
                  <a:gd name="T51" fmla="*/ 51 h 165"/>
                  <a:gd name="T52" fmla="*/ 104 w 321"/>
                  <a:gd name="T53" fmla="*/ 77 h 165"/>
                  <a:gd name="T54" fmla="*/ 126 w 321"/>
                  <a:gd name="T55" fmla="*/ 101 h 165"/>
                  <a:gd name="T56" fmla="*/ 152 w 321"/>
                  <a:gd name="T57" fmla="*/ 120 h 165"/>
                  <a:gd name="T58" fmla="*/ 171 w 321"/>
                  <a:gd name="T59" fmla="*/ 123 h 165"/>
                  <a:gd name="T60" fmla="*/ 189 w 321"/>
                  <a:gd name="T61" fmla="*/ 116 h 165"/>
                  <a:gd name="T62" fmla="*/ 212 w 321"/>
                  <a:gd name="T63" fmla="*/ 96 h 165"/>
                  <a:gd name="T64" fmla="*/ 231 w 321"/>
                  <a:gd name="T65" fmla="*/ 72 h 165"/>
                  <a:gd name="T66" fmla="*/ 254 w 321"/>
                  <a:gd name="T67" fmla="*/ 36 h 1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1"/>
                  <a:gd name="T103" fmla="*/ 0 h 165"/>
                  <a:gd name="T104" fmla="*/ 321 w 321"/>
                  <a:gd name="T105" fmla="*/ 165 h 1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1" h="165">
                    <a:moveTo>
                      <a:pt x="254" y="36"/>
                    </a:moveTo>
                    <a:lnTo>
                      <a:pt x="269" y="15"/>
                    </a:lnTo>
                    <a:lnTo>
                      <a:pt x="294" y="0"/>
                    </a:lnTo>
                    <a:lnTo>
                      <a:pt x="311" y="3"/>
                    </a:lnTo>
                    <a:lnTo>
                      <a:pt x="321" y="18"/>
                    </a:lnTo>
                    <a:lnTo>
                      <a:pt x="318" y="50"/>
                    </a:lnTo>
                    <a:lnTo>
                      <a:pt x="306" y="80"/>
                    </a:lnTo>
                    <a:lnTo>
                      <a:pt x="282" y="98"/>
                    </a:lnTo>
                    <a:lnTo>
                      <a:pt x="243" y="119"/>
                    </a:lnTo>
                    <a:lnTo>
                      <a:pt x="207" y="147"/>
                    </a:lnTo>
                    <a:lnTo>
                      <a:pt x="179" y="165"/>
                    </a:lnTo>
                    <a:lnTo>
                      <a:pt x="162" y="164"/>
                    </a:lnTo>
                    <a:lnTo>
                      <a:pt x="137" y="149"/>
                    </a:lnTo>
                    <a:lnTo>
                      <a:pt x="104" y="116"/>
                    </a:lnTo>
                    <a:lnTo>
                      <a:pt x="75" y="93"/>
                    </a:lnTo>
                    <a:lnTo>
                      <a:pt x="62" y="98"/>
                    </a:lnTo>
                    <a:lnTo>
                      <a:pt x="54" y="116"/>
                    </a:lnTo>
                    <a:lnTo>
                      <a:pt x="50" y="117"/>
                    </a:lnTo>
                    <a:lnTo>
                      <a:pt x="24" y="120"/>
                    </a:lnTo>
                    <a:lnTo>
                      <a:pt x="9" y="107"/>
                    </a:lnTo>
                    <a:lnTo>
                      <a:pt x="2" y="75"/>
                    </a:lnTo>
                    <a:lnTo>
                      <a:pt x="0" y="30"/>
                    </a:lnTo>
                    <a:lnTo>
                      <a:pt x="18" y="9"/>
                    </a:lnTo>
                    <a:lnTo>
                      <a:pt x="45" y="9"/>
                    </a:lnTo>
                    <a:lnTo>
                      <a:pt x="69" y="20"/>
                    </a:lnTo>
                    <a:lnTo>
                      <a:pt x="89" y="51"/>
                    </a:lnTo>
                    <a:lnTo>
                      <a:pt x="104" y="77"/>
                    </a:lnTo>
                    <a:lnTo>
                      <a:pt x="126" y="101"/>
                    </a:lnTo>
                    <a:lnTo>
                      <a:pt x="152" y="120"/>
                    </a:lnTo>
                    <a:lnTo>
                      <a:pt x="171" y="123"/>
                    </a:lnTo>
                    <a:lnTo>
                      <a:pt x="189" y="116"/>
                    </a:lnTo>
                    <a:lnTo>
                      <a:pt x="212" y="96"/>
                    </a:lnTo>
                    <a:lnTo>
                      <a:pt x="231" y="72"/>
                    </a:lnTo>
                    <a:lnTo>
                      <a:pt x="254" y="3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49">
                <a:extLst>
                  <a:ext uri="{FF2B5EF4-FFF2-40B4-BE49-F238E27FC236}">
                    <a16:creationId xmlns:a16="http://schemas.microsoft.com/office/drawing/2014/main" id="{8DDDA6EB-573A-4171-9A70-ED69181B141B}"/>
                  </a:ext>
                </a:extLst>
              </p:cNvPr>
              <p:cNvSpPr>
                <a:spLocks/>
              </p:cNvSpPr>
              <p:nvPr/>
            </p:nvSpPr>
            <p:spPr bwMode="auto">
              <a:xfrm>
                <a:off x="3202" y="1530"/>
                <a:ext cx="240" cy="348"/>
              </a:xfrm>
              <a:custGeom>
                <a:avLst/>
                <a:gdLst>
                  <a:gd name="T0" fmla="*/ 16 w 240"/>
                  <a:gd name="T1" fmla="*/ 2 h 348"/>
                  <a:gd name="T2" fmla="*/ 45 w 240"/>
                  <a:gd name="T3" fmla="*/ 6 h 348"/>
                  <a:gd name="T4" fmla="*/ 67 w 240"/>
                  <a:gd name="T5" fmla="*/ 32 h 348"/>
                  <a:gd name="T6" fmla="*/ 91 w 240"/>
                  <a:gd name="T7" fmla="*/ 57 h 348"/>
                  <a:gd name="T8" fmla="*/ 121 w 240"/>
                  <a:gd name="T9" fmla="*/ 81 h 348"/>
                  <a:gd name="T10" fmla="*/ 144 w 240"/>
                  <a:gd name="T11" fmla="*/ 99 h 348"/>
                  <a:gd name="T12" fmla="*/ 169 w 240"/>
                  <a:gd name="T13" fmla="*/ 113 h 348"/>
                  <a:gd name="T14" fmla="*/ 196 w 240"/>
                  <a:gd name="T15" fmla="*/ 126 h 348"/>
                  <a:gd name="T16" fmla="*/ 219 w 240"/>
                  <a:gd name="T17" fmla="*/ 135 h 348"/>
                  <a:gd name="T18" fmla="*/ 235 w 240"/>
                  <a:gd name="T19" fmla="*/ 147 h 348"/>
                  <a:gd name="T20" fmla="*/ 240 w 240"/>
                  <a:gd name="T21" fmla="*/ 159 h 348"/>
                  <a:gd name="T22" fmla="*/ 231 w 240"/>
                  <a:gd name="T23" fmla="*/ 176 h 348"/>
                  <a:gd name="T24" fmla="*/ 210 w 240"/>
                  <a:gd name="T25" fmla="*/ 191 h 348"/>
                  <a:gd name="T26" fmla="*/ 166 w 240"/>
                  <a:gd name="T27" fmla="*/ 203 h 348"/>
                  <a:gd name="T28" fmla="*/ 127 w 240"/>
                  <a:gd name="T29" fmla="*/ 215 h 348"/>
                  <a:gd name="T30" fmla="*/ 103 w 240"/>
                  <a:gd name="T31" fmla="*/ 230 h 348"/>
                  <a:gd name="T32" fmla="*/ 108 w 240"/>
                  <a:gd name="T33" fmla="*/ 245 h 348"/>
                  <a:gd name="T34" fmla="*/ 109 w 240"/>
                  <a:gd name="T35" fmla="*/ 249 h 348"/>
                  <a:gd name="T36" fmla="*/ 135 w 240"/>
                  <a:gd name="T37" fmla="*/ 273 h 348"/>
                  <a:gd name="T38" fmla="*/ 163 w 240"/>
                  <a:gd name="T39" fmla="*/ 293 h 348"/>
                  <a:gd name="T40" fmla="*/ 189 w 240"/>
                  <a:gd name="T41" fmla="*/ 309 h 348"/>
                  <a:gd name="T42" fmla="*/ 193 w 240"/>
                  <a:gd name="T43" fmla="*/ 317 h 348"/>
                  <a:gd name="T44" fmla="*/ 195 w 240"/>
                  <a:gd name="T45" fmla="*/ 321 h 348"/>
                  <a:gd name="T46" fmla="*/ 192 w 240"/>
                  <a:gd name="T47" fmla="*/ 330 h 348"/>
                  <a:gd name="T48" fmla="*/ 187 w 240"/>
                  <a:gd name="T49" fmla="*/ 333 h 348"/>
                  <a:gd name="T50" fmla="*/ 177 w 240"/>
                  <a:gd name="T51" fmla="*/ 341 h 348"/>
                  <a:gd name="T52" fmla="*/ 172 w 240"/>
                  <a:gd name="T53" fmla="*/ 344 h 348"/>
                  <a:gd name="T54" fmla="*/ 153 w 240"/>
                  <a:gd name="T55" fmla="*/ 348 h 348"/>
                  <a:gd name="T56" fmla="*/ 130 w 240"/>
                  <a:gd name="T57" fmla="*/ 330 h 348"/>
                  <a:gd name="T58" fmla="*/ 112 w 240"/>
                  <a:gd name="T59" fmla="*/ 305 h 348"/>
                  <a:gd name="T60" fmla="*/ 87 w 240"/>
                  <a:gd name="T61" fmla="*/ 270 h 348"/>
                  <a:gd name="T62" fmla="*/ 70 w 240"/>
                  <a:gd name="T63" fmla="*/ 237 h 348"/>
                  <a:gd name="T64" fmla="*/ 69 w 240"/>
                  <a:gd name="T65" fmla="*/ 219 h 348"/>
                  <a:gd name="T66" fmla="*/ 81 w 240"/>
                  <a:gd name="T67" fmla="*/ 203 h 348"/>
                  <a:gd name="T68" fmla="*/ 112 w 240"/>
                  <a:gd name="T69" fmla="*/ 194 h 348"/>
                  <a:gd name="T70" fmla="*/ 148 w 240"/>
                  <a:gd name="T71" fmla="*/ 180 h 348"/>
                  <a:gd name="T72" fmla="*/ 172 w 240"/>
                  <a:gd name="T73" fmla="*/ 173 h 348"/>
                  <a:gd name="T74" fmla="*/ 180 w 240"/>
                  <a:gd name="T75" fmla="*/ 164 h 348"/>
                  <a:gd name="T76" fmla="*/ 175 w 240"/>
                  <a:gd name="T77" fmla="*/ 155 h 348"/>
                  <a:gd name="T78" fmla="*/ 154 w 240"/>
                  <a:gd name="T79" fmla="*/ 141 h 348"/>
                  <a:gd name="T80" fmla="*/ 121 w 240"/>
                  <a:gd name="T81" fmla="*/ 125 h 348"/>
                  <a:gd name="T82" fmla="*/ 85 w 240"/>
                  <a:gd name="T83" fmla="*/ 113 h 348"/>
                  <a:gd name="T84" fmla="*/ 57 w 240"/>
                  <a:gd name="T85" fmla="*/ 101 h 348"/>
                  <a:gd name="T86" fmla="*/ 24 w 240"/>
                  <a:gd name="T87" fmla="*/ 75 h 348"/>
                  <a:gd name="T88" fmla="*/ 9 w 240"/>
                  <a:gd name="T89" fmla="*/ 53 h 348"/>
                  <a:gd name="T90" fmla="*/ 0 w 240"/>
                  <a:gd name="T91" fmla="*/ 24 h 348"/>
                  <a:gd name="T92" fmla="*/ 9 w 240"/>
                  <a:gd name="T93" fmla="*/ 8 h 348"/>
                  <a:gd name="T94" fmla="*/ 22 w 240"/>
                  <a:gd name="T95" fmla="*/ 0 h 348"/>
                  <a:gd name="T96" fmla="*/ 16 w 240"/>
                  <a:gd name="T97" fmla="*/ 2 h 3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0"/>
                  <a:gd name="T148" fmla="*/ 0 h 348"/>
                  <a:gd name="T149" fmla="*/ 240 w 240"/>
                  <a:gd name="T150" fmla="*/ 348 h 3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0" h="348">
                    <a:moveTo>
                      <a:pt x="16" y="2"/>
                    </a:moveTo>
                    <a:lnTo>
                      <a:pt x="45" y="6"/>
                    </a:lnTo>
                    <a:lnTo>
                      <a:pt x="67" y="32"/>
                    </a:lnTo>
                    <a:lnTo>
                      <a:pt x="91" y="57"/>
                    </a:lnTo>
                    <a:lnTo>
                      <a:pt x="121" y="81"/>
                    </a:lnTo>
                    <a:lnTo>
                      <a:pt x="144" y="99"/>
                    </a:lnTo>
                    <a:lnTo>
                      <a:pt x="169" y="113"/>
                    </a:lnTo>
                    <a:lnTo>
                      <a:pt x="196" y="126"/>
                    </a:lnTo>
                    <a:lnTo>
                      <a:pt x="219" y="135"/>
                    </a:lnTo>
                    <a:lnTo>
                      <a:pt x="235" y="147"/>
                    </a:lnTo>
                    <a:lnTo>
                      <a:pt x="240" y="159"/>
                    </a:lnTo>
                    <a:lnTo>
                      <a:pt x="231" y="176"/>
                    </a:lnTo>
                    <a:lnTo>
                      <a:pt x="210" y="191"/>
                    </a:lnTo>
                    <a:lnTo>
                      <a:pt x="166" y="203"/>
                    </a:lnTo>
                    <a:lnTo>
                      <a:pt x="127" y="215"/>
                    </a:lnTo>
                    <a:lnTo>
                      <a:pt x="103" y="230"/>
                    </a:lnTo>
                    <a:lnTo>
                      <a:pt x="108" y="245"/>
                    </a:lnTo>
                    <a:lnTo>
                      <a:pt x="109" y="249"/>
                    </a:lnTo>
                    <a:lnTo>
                      <a:pt x="135" y="273"/>
                    </a:lnTo>
                    <a:lnTo>
                      <a:pt x="163" y="293"/>
                    </a:lnTo>
                    <a:lnTo>
                      <a:pt x="189" y="309"/>
                    </a:lnTo>
                    <a:lnTo>
                      <a:pt x="193" y="317"/>
                    </a:lnTo>
                    <a:lnTo>
                      <a:pt x="195" y="321"/>
                    </a:lnTo>
                    <a:lnTo>
                      <a:pt x="192" y="330"/>
                    </a:lnTo>
                    <a:lnTo>
                      <a:pt x="187" y="333"/>
                    </a:lnTo>
                    <a:lnTo>
                      <a:pt x="177" y="341"/>
                    </a:lnTo>
                    <a:lnTo>
                      <a:pt x="172" y="344"/>
                    </a:lnTo>
                    <a:lnTo>
                      <a:pt x="153" y="348"/>
                    </a:lnTo>
                    <a:lnTo>
                      <a:pt x="130" y="330"/>
                    </a:lnTo>
                    <a:lnTo>
                      <a:pt x="112" y="305"/>
                    </a:lnTo>
                    <a:lnTo>
                      <a:pt x="87" y="270"/>
                    </a:lnTo>
                    <a:lnTo>
                      <a:pt x="70" y="237"/>
                    </a:lnTo>
                    <a:lnTo>
                      <a:pt x="69" y="219"/>
                    </a:lnTo>
                    <a:lnTo>
                      <a:pt x="81" y="203"/>
                    </a:lnTo>
                    <a:lnTo>
                      <a:pt x="112" y="194"/>
                    </a:lnTo>
                    <a:lnTo>
                      <a:pt x="148" y="180"/>
                    </a:lnTo>
                    <a:lnTo>
                      <a:pt x="172" y="173"/>
                    </a:lnTo>
                    <a:lnTo>
                      <a:pt x="180" y="164"/>
                    </a:lnTo>
                    <a:lnTo>
                      <a:pt x="175" y="155"/>
                    </a:lnTo>
                    <a:lnTo>
                      <a:pt x="154" y="141"/>
                    </a:lnTo>
                    <a:lnTo>
                      <a:pt x="121" y="125"/>
                    </a:lnTo>
                    <a:lnTo>
                      <a:pt x="85" y="113"/>
                    </a:lnTo>
                    <a:lnTo>
                      <a:pt x="57" y="101"/>
                    </a:lnTo>
                    <a:lnTo>
                      <a:pt x="24" y="75"/>
                    </a:lnTo>
                    <a:lnTo>
                      <a:pt x="9" y="53"/>
                    </a:lnTo>
                    <a:lnTo>
                      <a:pt x="0" y="24"/>
                    </a:lnTo>
                    <a:lnTo>
                      <a:pt x="9" y="8"/>
                    </a:lnTo>
                    <a:lnTo>
                      <a:pt x="22" y="0"/>
                    </a:lnTo>
                    <a:lnTo>
                      <a:pt x="16" y="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50">
                <a:extLst>
                  <a:ext uri="{FF2B5EF4-FFF2-40B4-BE49-F238E27FC236}">
                    <a16:creationId xmlns:a16="http://schemas.microsoft.com/office/drawing/2014/main" id="{6F5122CF-1860-48D5-B75F-790FDB3DFE94}"/>
                  </a:ext>
                </a:extLst>
              </p:cNvPr>
              <p:cNvSpPr>
                <a:spLocks/>
              </p:cNvSpPr>
              <p:nvPr/>
            </p:nvSpPr>
            <p:spPr bwMode="auto">
              <a:xfrm>
                <a:off x="3148" y="1775"/>
                <a:ext cx="187" cy="420"/>
              </a:xfrm>
              <a:custGeom>
                <a:avLst/>
                <a:gdLst>
                  <a:gd name="T0" fmla="*/ 52 w 187"/>
                  <a:gd name="T1" fmla="*/ 0 h 420"/>
                  <a:gd name="T2" fmla="*/ 67 w 187"/>
                  <a:gd name="T3" fmla="*/ 7 h 420"/>
                  <a:gd name="T4" fmla="*/ 84 w 187"/>
                  <a:gd name="T5" fmla="*/ 21 h 420"/>
                  <a:gd name="T6" fmla="*/ 91 w 187"/>
                  <a:gd name="T7" fmla="*/ 39 h 420"/>
                  <a:gd name="T8" fmla="*/ 103 w 187"/>
                  <a:gd name="T9" fmla="*/ 69 h 420"/>
                  <a:gd name="T10" fmla="*/ 111 w 187"/>
                  <a:gd name="T11" fmla="*/ 102 h 420"/>
                  <a:gd name="T12" fmla="*/ 117 w 187"/>
                  <a:gd name="T13" fmla="*/ 133 h 420"/>
                  <a:gd name="T14" fmla="*/ 114 w 187"/>
                  <a:gd name="T15" fmla="*/ 160 h 420"/>
                  <a:gd name="T16" fmla="*/ 108 w 187"/>
                  <a:gd name="T17" fmla="*/ 181 h 420"/>
                  <a:gd name="T18" fmla="*/ 99 w 187"/>
                  <a:gd name="T19" fmla="*/ 205 h 420"/>
                  <a:gd name="T20" fmla="*/ 82 w 187"/>
                  <a:gd name="T21" fmla="*/ 235 h 420"/>
                  <a:gd name="T22" fmla="*/ 64 w 187"/>
                  <a:gd name="T23" fmla="*/ 265 h 420"/>
                  <a:gd name="T24" fmla="*/ 51 w 187"/>
                  <a:gd name="T25" fmla="*/ 286 h 420"/>
                  <a:gd name="T26" fmla="*/ 43 w 187"/>
                  <a:gd name="T27" fmla="*/ 303 h 420"/>
                  <a:gd name="T28" fmla="*/ 43 w 187"/>
                  <a:gd name="T29" fmla="*/ 319 h 420"/>
                  <a:gd name="T30" fmla="*/ 48 w 187"/>
                  <a:gd name="T31" fmla="*/ 333 h 420"/>
                  <a:gd name="T32" fmla="*/ 72 w 187"/>
                  <a:gd name="T33" fmla="*/ 340 h 420"/>
                  <a:gd name="T34" fmla="*/ 106 w 187"/>
                  <a:gd name="T35" fmla="*/ 349 h 420"/>
                  <a:gd name="T36" fmla="*/ 157 w 187"/>
                  <a:gd name="T37" fmla="*/ 366 h 420"/>
                  <a:gd name="T38" fmla="*/ 181 w 187"/>
                  <a:gd name="T39" fmla="*/ 378 h 420"/>
                  <a:gd name="T40" fmla="*/ 187 w 187"/>
                  <a:gd name="T41" fmla="*/ 391 h 420"/>
                  <a:gd name="T42" fmla="*/ 181 w 187"/>
                  <a:gd name="T43" fmla="*/ 402 h 420"/>
                  <a:gd name="T44" fmla="*/ 163 w 187"/>
                  <a:gd name="T45" fmla="*/ 414 h 420"/>
                  <a:gd name="T46" fmla="*/ 157 w 187"/>
                  <a:gd name="T47" fmla="*/ 415 h 420"/>
                  <a:gd name="T48" fmla="*/ 133 w 187"/>
                  <a:gd name="T49" fmla="*/ 420 h 420"/>
                  <a:gd name="T50" fmla="*/ 121 w 187"/>
                  <a:gd name="T51" fmla="*/ 415 h 420"/>
                  <a:gd name="T52" fmla="*/ 112 w 187"/>
                  <a:gd name="T53" fmla="*/ 405 h 420"/>
                  <a:gd name="T54" fmla="*/ 97 w 187"/>
                  <a:gd name="T55" fmla="*/ 387 h 420"/>
                  <a:gd name="T56" fmla="*/ 73 w 187"/>
                  <a:gd name="T57" fmla="*/ 370 h 420"/>
                  <a:gd name="T58" fmla="*/ 54 w 187"/>
                  <a:gd name="T59" fmla="*/ 367 h 420"/>
                  <a:gd name="T60" fmla="*/ 36 w 187"/>
                  <a:gd name="T61" fmla="*/ 367 h 420"/>
                  <a:gd name="T62" fmla="*/ 22 w 187"/>
                  <a:gd name="T63" fmla="*/ 367 h 420"/>
                  <a:gd name="T64" fmla="*/ 10 w 187"/>
                  <a:gd name="T65" fmla="*/ 360 h 420"/>
                  <a:gd name="T66" fmla="*/ 4 w 187"/>
                  <a:gd name="T67" fmla="*/ 352 h 420"/>
                  <a:gd name="T68" fmla="*/ 0 w 187"/>
                  <a:gd name="T69" fmla="*/ 339 h 420"/>
                  <a:gd name="T70" fmla="*/ 3 w 187"/>
                  <a:gd name="T71" fmla="*/ 327 h 420"/>
                  <a:gd name="T72" fmla="*/ 7 w 187"/>
                  <a:gd name="T73" fmla="*/ 307 h 420"/>
                  <a:gd name="T74" fmla="*/ 15 w 187"/>
                  <a:gd name="T75" fmla="*/ 291 h 420"/>
                  <a:gd name="T76" fmla="*/ 27 w 187"/>
                  <a:gd name="T77" fmla="*/ 264 h 420"/>
                  <a:gd name="T78" fmla="*/ 49 w 187"/>
                  <a:gd name="T79" fmla="*/ 229 h 420"/>
                  <a:gd name="T80" fmla="*/ 64 w 187"/>
                  <a:gd name="T81" fmla="*/ 201 h 420"/>
                  <a:gd name="T82" fmla="*/ 70 w 187"/>
                  <a:gd name="T83" fmla="*/ 175 h 420"/>
                  <a:gd name="T84" fmla="*/ 73 w 187"/>
                  <a:gd name="T85" fmla="*/ 150 h 420"/>
                  <a:gd name="T86" fmla="*/ 64 w 187"/>
                  <a:gd name="T87" fmla="*/ 121 h 420"/>
                  <a:gd name="T88" fmla="*/ 52 w 187"/>
                  <a:gd name="T89" fmla="*/ 97 h 420"/>
                  <a:gd name="T90" fmla="*/ 37 w 187"/>
                  <a:gd name="T91" fmla="*/ 72 h 420"/>
                  <a:gd name="T92" fmla="*/ 25 w 187"/>
                  <a:gd name="T93" fmla="*/ 51 h 420"/>
                  <a:gd name="T94" fmla="*/ 21 w 187"/>
                  <a:gd name="T95" fmla="*/ 30 h 420"/>
                  <a:gd name="T96" fmla="*/ 25 w 187"/>
                  <a:gd name="T97" fmla="*/ 16 h 420"/>
                  <a:gd name="T98" fmla="*/ 33 w 187"/>
                  <a:gd name="T99" fmla="*/ 7 h 420"/>
                  <a:gd name="T100" fmla="*/ 46 w 187"/>
                  <a:gd name="T101" fmla="*/ 3 h 420"/>
                  <a:gd name="T102" fmla="*/ 52 w 187"/>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7"/>
                  <a:gd name="T157" fmla="*/ 0 h 420"/>
                  <a:gd name="T158" fmla="*/ 187 w 187"/>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7" h="420">
                    <a:moveTo>
                      <a:pt x="52" y="0"/>
                    </a:moveTo>
                    <a:lnTo>
                      <a:pt x="67" y="7"/>
                    </a:lnTo>
                    <a:lnTo>
                      <a:pt x="84" y="21"/>
                    </a:lnTo>
                    <a:lnTo>
                      <a:pt x="91" y="39"/>
                    </a:lnTo>
                    <a:lnTo>
                      <a:pt x="103" y="69"/>
                    </a:lnTo>
                    <a:lnTo>
                      <a:pt x="111" y="102"/>
                    </a:lnTo>
                    <a:lnTo>
                      <a:pt x="117" y="133"/>
                    </a:lnTo>
                    <a:lnTo>
                      <a:pt x="114" y="160"/>
                    </a:lnTo>
                    <a:lnTo>
                      <a:pt x="108" y="181"/>
                    </a:lnTo>
                    <a:lnTo>
                      <a:pt x="99" y="205"/>
                    </a:lnTo>
                    <a:lnTo>
                      <a:pt x="82" y="235"/>
                    </a:lnTo>
                    <a:lnTo>
                      <a:pt x="64" y="265"/>
                    </a:lnTo>
                    <a:lnTo>
                      <a:pt x="51" y="286"/>
                    </a:lnTo>
                    <a:lnTo>
                      <a:pt x="43" y="303"/>
                    </a:lnTo>
                    <a:lnTo>
                      <a:pt x="43" y="319"/>
                    </a:lnTo>
                    <a:lnTo>
                      <a:pt x="48" y="333"/>
                    </a:lnTo>
                    <a:lnTo>
                      <a:pt x="72" y="340"/>
                    </a:lnTo>
                    <a:lnTo>
                      <a:pt x="106" y="349"/>
                    </a:lnTo>
                    <a:lnTo>
                      <a:pt x="157" y="366"/>
                    </a:lnTo>
                    <a:lnTo>
                      <a:pt x="181" y="378"/>
                    </a:lnTo>
                    <a:lnTo>
                      <a:pt x="187" y="391"/>
                    </a:lnTo>
                    <a:lnTo>
                      <a:pt x="181" y="402"/>
                    </a:lnTo>
                    <a:lnTo>
                      <a:pt x="163" y="414"/>
                    </a:lnTo>
                    <a:lnTo>
                      <a:pt x="157" y="415"/>
                    </a:lnTo>
                    <a:lnTo>
                      <a:pt x="133" y="420"/>
                    </a:lnTo>
                    <a:lnTo>
                      <a:pt x="121" y="415"/>
                    </a:lnTo>
                    <a:lnTo>
                      <a:pt x="112" y="405"/>
                    </a:lnTo>
                    <a:lnTo>
                      <a:pt x="97" y="387"/>
                    </a:lnTo>
                    <a:lnTo>
                      <a:pt x="73" y="370"/>
                    </a:lnTo>
                    <a:lnTo>
                      <a:pt x="54" y="367"/>
                    </a:lnTo>
                    <a:lnTo>
                      <a:pt x="36" y="367"/>
                    </a:lnTo>
                    <a:lnTo>
                      <a:pt x="22" y="367"/>
                    </a:lnTo>
                    <a:lnTo>
                      <a:pt x="10" y="360"/>
                    </a:lnTo>
                    <a:lnTo>
                      <a:pt x="4" y="352"/>
                    </a:lnTo>
                    <a:lnTo>
                      <a:pt x="0" y="339"/>
                    </a:lnTo>
                    <a:lnTo>
                      <a:pt x="3" y="327"/>
                    </a:lnTo>
                    <a:lnTo>
                      <a:pt x="7" y="307"/>
                    </a:lnTo>
                    <a:lnTo>
                      <a:pt x="15" y="291"/>
                    </a:lnTo>
                    <a:lnTo>
                      <a:pt x="27" y="264"/>
                    </a:lnTo>
                    <a:lnTo>
                      <a:pt x="49" y="229"/>
                    </a:lnTo>
                    <a:lnTo>
                      <a:pt x="64" y="201"/>
                    </a:lnTo>
                    <a:lnTo>
                      <a:pt x="70" y="175"/>
                    </a:lnTo>
                    <a:lnTo>
                      <a:pt x="73" y="150"/>
                    </a:lnTo>
                    <a:lnTo>
                      <a:pt x="64" y="121"/>
                    </a:lnTo>
                    <a:lnTo>
                      <a:pt x="52" y="97"/>
                    </a:lnTo>
                    <a:lnTo>
                      <a:pt x="37" y="72"/>
                    </a:lnTo>
                    <a:lnTo>
                      <a:pt x="25" y="51"/>
                    </a:lnTo>
                    <a:lnTo>
                      <a:pt x="21" y="30"/>
                    </a:lnTo>
                    <a:lnTo>
                      <a:pt x="25" y="16"/>
                    </a:lnTo>
                    <a:lnTo>
                      <a:pt x="33" y="7"/>
                    </a:lnTo>
                    <a:lnTo>
                      <a:pt x="46" y="3"/>
                    </a:lnTo>
                    <a:lnTo>
                      <a:pt x="52"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51">
                <a:extLst>
                  <a:ext uri="{FF2B5EF4-FFF2-40B4-BE49-F238E27FC236}">
                    <a16:creationId xmlns:a16="http://schemas.microsoft.com/office/drawing/2014/main" id="{533B05EA-3F53-4996-BE0D-D3E9B903CFBB}"/>
                  </a:ext>
                </a:extLst>
              </p:cNvPr>
              <p:cNvSpPr>
                <a:spLocks/>
              </p:cNvSpPr>
              <p:nvPr/>
            </p:nvSpPr>
            <p:spPr bwMode="auto">
              <a:xfrm>
                <a:off x="2989" y="1773"/>
                <a:ext cx="165" cy="450"/>
              </a:xfrm>
              <a:custGeom>
                <a:avLst/>
                <a:gdLst>
                  <a:gd name="T0" fmla="*/ 81 w 165"/>
                  <a:gd name="T1" fmla="*/ 49 h 450"/>
                  <a:gd name="T2" fmla="*/ 97 w 165"/>
                  <a:gd name="T3" fmla="*/ 25 h 450"/>
                  <a:gd name="T4" fmla="*/ 123 w 165"/>
                  <a:gd name="T5" fmla="*/ 3 h 450"/>
                  <a:gd name="T6" fmla="*/ 147 w 165"/>
                  <a:gd name="T7" fmla="*/ 0 h 450"/>
                  <a:gd name="T8" fmla="*/ 160 w 165"/>
                  <a:gd name="T9" fmla="*/ 15 h 450"/>
                  <a:gd name="T10" fmla="*/ 165 w 165"/>
                  <a:gd name="T11" fmla="*/ 37 h 450"/>
                  <a:gd name="T12" fmla="*/ 157 w 165"/>
                  <a:gd name="T13" fmla="*/ 60 h 450"/>
                  <a:gd name="T14" fmla="*/ 141 w 165"/>
                  <a:gd name="T15" fmla="*/ 75 h 450"/>
                  <a:gd name="T16" fmla="*/ 112 w 165"/>
                  <a:gd name="T17" fmla="*/ 97 h 450"/>
                  <a:gd name="T18" fmla="*/ 93 w 165"/>
                  <a:gd name="T19" fmla="*/ 120 h 450"/>
                  <a:gd name="T20" fmla="*/ 82 w 165"/>
                  <a:gd name="T21" fmla="*/ 144 h 450"/>
                  <a:gd name="T22" fmla="*/ 78 w 165"/>
                  <a:gd name="T23" fmla="*/ 168 h 450"/>
                  <a:gd name="T24" fmla="*/ 76 w 165"/>
                  <a:gd name="T25" fmla="*/ 195 h 450"/>
                  <a:gd name="T26" fmla="*/ 82 w 165"/>
                  <a:gd name="T27" fmla="*/ 223 h 450"/>
                  <a:gd name="T28" fmla="*/ 82 w 165"/>
                  <a:gd name="T29" fmla="*/ 228 h 450"/>
                  <a:gd name="T30" fmla="*/ 90 w 165"/>
                  <a:gd name="T31" fmla="*/ 261 h 450"/>
                  <a:gd name="T32" fmla="*/ 97 w 165"/>
                  <a:gd name="T33" fmla="*/ 294 h 450"/>
                  <a:gd name="T34" fmla="*/ 108 w 165"/>
                  <a:gd name="T35" fmla="*/ 327 h 450"/>
                  <a:gd name="T36" fmla="*/ 118 w 165"/>
                  <a:gd name="T37" fmla="*/ 351 h 450"/>
                  <a:gd name="T38" fmla="*/ 121 w 165"/>
                  <a:gd name="T39" fmla="*/ 369 h 450"/>
                  <a:gd name="T40" fmla="*/ 114 w 165"/>
                  <a:gd name="T41" fmla="*/ 376 h 450"/>
                  <a:gd name="T42" fmla="*/ 96 w 165"/>
                  <a:gd name="T43" fmla="*/ 385 h 450"/>
                  <a:gd name="T44" fmla="*/ 78 w 165"/>
                  <a:gd name="T45" fmla="*/ 405 h 450"/>
                  <a:gd name="T46" fmla="*/ 67 w 165"/>
                  <a:gd name="T47" fmla="*/ 433 h 450"/>
                  <a:gd name="T48" fmla="*/ 63 w 165"/>
                  <a:gd name="T49" fmla="*/ 447 h 450"/>
                  <a:gd name="T50" fmla="*/ 58 w 165"/>
                  <a:gd name="T51" fmla="*/ 450 h 450"/>
                  <a:gd name="T52" fmla="*/ 48 w 165"/>
                  <a:gd name="T53" fmla="*/ 450 h 450"/>
                  <a:gd name="T54" fmla="*/ 13 w 165"/>
                  <a:gd name="T55" fmla="*/ 438 h 450"/>
                  <a:gd name="T56" fmla="*/ 0 w 165"/>
                  <a:gd name="T57" fmla="*/ 424 h 450"/>
                  <a:gd name="T58" fmla="*/ 3 w 165"/>
                  <a:gd name="T59" fmla="*/ 411 h 450"/>
                  <a:gd name="T60" fmla="*/ 13 w 165"/>
                  <a:gd name="T61" fmla="*/ 396 h 450"/>
                  <a:gd name="T62" fmla="*/ 31 w 165"/>
                  <a:gd name="T63" fmla="*/ 381 h 450"/>
                  <a:gd name="T64" fmla="*/ 61 w 165"/>
                  <a:gd name="T65" fmla="*/ 364 h 450"/>
                  <a:gd name="T66" fmla="*/ 72 w 165"/>
                  <a:gd name="T67" fmla="*/ 349 h 450"/>
                  <a:gd name="T68" fmla="*/ 73 w 165"/>
                  <a:gd name="T69" fmla="*/ 325 h 450"/>
                  <a:gd name="T70" fmla="*/ 69 w 165"/>
                  <a:gd name="T71" fmla="*/ 286 h 450"/>
                  <a:gd name="T72" fmla="*/ 55 w 165"/>
                  <a:gd name="T73" fmla="*/ 241 h 450"/>
                  <a:gd name="T74" fmla="*/ 48 w 165"/>
                  <a:gd name="T75" fmla="*/ 195 h 450"/>
                  <a:gd name="T76" fmla="*/ 42 w 165"/>
                  <a:gd name="T77" fmla="*/ 154 h 450"/>
                  <a:gd name="T78" fmla="*/ 43 w 165"/>
                  <a:gd name="T79" fmla="*/ 127 h 450"/>
                  <a:gd name="T80" fmla="*/ 49 w 165"/>
                  <a:gd name="T81" fmla="*/ 100 h 450"/>
                  <a:gd name="T82" fmla="*/ 58 w 165"/>
                  <a:gd name="T83" fmla="*/ 78 h 450"/>
                  <a:gd name="T84" fmla="*/ 72 w 165"/>
                  <a:gd name="T85" fmla="*/ 57 h 450"/>
                  <a:gd name="T86" fmla="*/ 81 w 165"/>
                  <a:gd name="T87" fmla="*/ 49 h 4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5"/>
                  <a:gd name="T133" fmla="*/ 0 h 450"/>
                  <a:gd name="T134" fmla="*/ 165 w 165"/>
                  <a:gd name="T135" fmla="*/ 450 h 4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5" h="450">
                    <a:moveTo>
                      <a:pt x="81" y="49"/>
                    </a:moveTo>
                    <a:lnTo>
                      <a:pt x="97" y="25"/>
                    </a:lnTo>
                    <a:lnTo>
                      <a:pt x="123" y="3"/>
                    </a:lnTo>
                    <a:lnTo>
                      <a:pt x="147" y="0"/>
                    </a:lnTo>
                    <a:lnTo>
                      <a:pt x="160" y="15"/>
                    </a:lnTo>
                    <a:lnTo>
                      <a:pt x="165" y="37"/>
                    </a:lnTo>
                    <a:lnTo>
                      <a:pt x="157" y="60"/>
                    </a:lnTo>
                    <a:lnTo>
                      <a:pt x="141" y="75"/>
                    </a:lnTo>
                    <a:lnTo>
                      <a:pt x="112" y="97"/>
                    </a:lnTo>
                    <a:lnTo>
                      <a:pt x="93" y="120"/>
                    </a:lnTo>
                    <a:lnTo>
                      <a:pt x="82" y="144"/>
                    </a:lnTo>
                    <a:lnTo>
                      <a:pt x="78" y="168"/>
                    </a:lnTo>
                    <a:lnTo>
                      <a:pt x="76" y="195"/>
                    </a:lnTo>
                    <a:lnTo>
                      <a:pt x="82" y="223"/>
                    </a:lnTo>
                    <a:lnTo>
                      <a:pt x="82" y="228"/>
                    </a:lnTo>
                    <a:lnTo>
                      <a:pt x="90" y="261"/>
                    </a:lnTo>
                    <a:lnTo>
                      <a:pt x="97" y="294"/>
                    </a:lnTo>
                    <a:lnTo>
                      <a:pt x="108" y="327"/>
                    </a:lnTo>
                    <a:lnTo>
                      <a:pt x="118" y="351"/>
                    </a:lnTo>
                    <a:lnTo>
                      <a:pt x="121" y="369"/>
                    </a:lnTo>
                    <a:lnTo>
                      <a:pt x="114" y="376"/>
                    </a:lnTo>
                    <a:lnTo>
                      <a:pt x="96" y="385"/>
                    </a:lnTo>
                    <a:lnTo>
                      <a:pt x="78" y="405"/>
                    </a:lnTo>
                    <a:lnTo>
                      <a:pt x="67" y="433"/>
                    </a:lnTo>
                    <a:lnTo>
                      <a:pt x="63" y="447"/>
                    </a:lnTo>
                    <a:lnTo>
                      <a:pt x="58" y="450"/>
                    </a:lnTo>
                    <a:lnTo>
                      <a:pt x="48" y="450"/>
                    </a:lnTo>
                    <a:lnTo>
                      <a:pt x="13" y="438"/>
                    </a:lnTo>
                    <a:lnTo>
                      <a:pt x="0" y="424"/>
                    </a:lnTo>
                    <a:lnTo>
                      <a:pt x="3" y="411"/>
                    </a:lnTo>
                    <a:lnTo>
                      <a:pt x="13" y="396"/>
                    </a:lnTo>
                    <a:lnTo>
                      <a:pt x="31" y="381"/>
                    </a:lnTo>
                    <a:lnTo>
                      <a:pt x="61" y="364"/>
                    </a:lnTo>
                    <a:lnTo>
                      <a:pt x="72" y="349"/>
                    </a:lnTo>
                    <a:lnTo>
                      <a:pt x="73" y="325"/>
                    </a:lnTo>
                    <a:lnTo>
                      <a:pt x="69" y="286"/>
                    </a:lnTo>
                    <a:lnTo>
                      <a:pt x="55" y="241"/>
                    </a:lnTo>
                    <a:lnTo>
                      <a:pt x="48" y="195"/>
                    </a:lnTo>
                    <a:lnTo>
                      <a:pt x="42" y="154"/>
                    </a:lnTo>
                    <a:lnTo>
                      <a:pt x="43" y="127"/>
                    </a:lnTo>
                    <a:lnTo>
                      <a:pt x="49" y="100"/>
                    </a:lnTo>
                    <a:lnTo>
                      <a:pt x="58" y="78"/>
                    </a:lnTo>
                    <a:lnTo>
                      <a:pt x="72" y="57"/>
                    </a:lnTo>
                    <a:lnTo>
                      <a:pt x="81" y="4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52">
                <a:extLst>
                  <a:ext uri="{FF2B5EF4-FFF2-40B4-BE49-F238E27FC236}">
                    <a16:creationId xmlns:a16="http://schemas.microsoft.com/office/drawing/2014/main" id="{3E2F3288-43DE-449D-91D0-BB42A3E3448C}"/>
                  </a:ext>
                </a:extLst>
              </p:cNvPr>
              <p:cNvSpPr>
                <a:spLocks/>
              </p:cNvSpPr>
              <p:nvPr/>
            </p:nvSpPr>
            <p:spPr bwMode="auto">
              <a:xfrm>
                <a:off x="2593" y="1767"/>
                <a:ext cx="488" cy="476"/>
              </a:xfrm>
              <a:custGeom>
                <a:avLst/>
                <a:gdLst>
                  <a:gd name="T0" fmla="*/ 480 w 488"/>
                  <a:gd name="T1" fmla="*/ 0 h 476"/>
                  <a:gd name="T2" fmla="*/ 432 w 488"/>
                  <a:gd name="T3" fmla="*/ 19 h 476"/>
                  <a:gd name="T4" fmla="*/ 402 w 488"/>
                  <a:gd name="T5" fmla="*/ 45 h 476"/>
                  <a:gd name="T6" fmla="*/ 381 w 488"/>
                  <a:gd name="T7" fmla="*/ 81 h 476"/>
                  <a:gd name="T8" fmla="*/ 363 w 488"/>
                  <a:gd name="T9" fmla="*/ 118 h 476"/>
                  <a:gd name="T10" fmla="*/ 352 w 488"/>
                  <a:gd name="T11" fmla="*/ 160 h 476"/>
                  <a:gd name="T12" fmla="*/ 346 w 488"/>
                  <a:gd name="T13" fmla="*/ 202 h 476"/>
                  <a:gd name="T14" fmla="*/ 337 w 488"/>
                  <a:gd name="T15" fmla="*/ 241 h 476"/>
                  <a:gd name="T16" fmla="*/ 327 w 488"/>
                  <a:gd name="T17" fmla="*/ 265 h 476"/>
                  <a:gd name="T18" fmla="*/ 313 w 488"/>
                  <a:gd name="T19" fmla="*/ 283 h 476"/>
                  <a:gd name="T20" fmla="*/ 294 w 488"/>
                  <a:gd name="T21" fmla="*/ 300 h 476"/>
                  <a:gd name="T22" fmla="*/ 289 w 488"/>
                  <a:gd name="T23" fmla="*/ 301 h 476"/>
                  <a:gd name="T24" fmla="*/ 264 w 488"/>
                  <a:gd name="T25" fmla="*/ 316 h 476"/>
                  <a:gd name="T26" fmla="*/ 223 w 488"/>
                  <a:gd name="T27" fmla="*/ 334 h 476"/>
                  <a:gd name="T28" fmla="*/ 184 w 488"/>
                  <a:gd name="T29" fmla="*/ 354 h 476"/>
                  <a:gd name="T30" fmla="*/ 148 w 488"/>
                  <a:gd name="T31" fmla="*/ 367 h 476"/>
                  <a:gd name="T32" fmla="*/ 127 w 488"/>
                  <a:gd name="T33" fmla="*/ 333 h 476"/>
                  <a:gd name="T34" fmla="*/ 127 w 488"/>
                  <a:gd name="T35" fmla="*/ 337 h 476"/>
                  <a:gd name="T36" fmla="*/ 111 w 488"/>
                  <a:gd name="T37" fmla="*/ 373 h 476"/>
                  <a:gd name="T38" fmla="*/ 88 w 488"/>
                  <a:gd name="T39" fmla="*/ 405 h 476"/>
                  <a:gd name="T40" fmla="*/ 51 w 488"/>
                  <a:gd name="T41" fmla="*/ 435 h 476"/>
                  <a:gd name="T42" fmla="*/ 12 w 488"/>
                  <a:gd name="T43" fmla="*/ 460 h 476"/>
                  <a:gd name="T44" fmla="*/ 0 w 488"/>
                  <a:gd name="T45" fmla="*/ 469 h 476"/>
                  <a:gd name="T46" fmla="*/ 10 w 488"/>
                  <a:gd name="T47" fmla="*/ 474 h 476"/>
                  <a:gd name="T48" fmla="*/ 6 w 488"/>
                  <a:gd name="T49" fmla="*/ 476 h 476"/>
                  <a:gd name="T50" fmla="*/ 64 w 488"/>
                  <a:gd name="T51" fmla="*/ 459 h 476"/>
                  <a:gd name="T52" fmla="*/ 118 w 488"/>
                  <a:gd name="T53" fmla="*/ 448 h 476"/>
                  <a:gd name="T54" fmla="*/ 175 w 488"/>
                  <a:gd name="T55" fmla="*/ 438 h 476"/>
                  <a:gd name="T56" fmla="*/ 204 w 488"/>
                  <a:gd name="T57" fmla="*/ 436 h 476"/>
                  <a:gd name="T58" fmla="*/ 168 w 488"/>
                  <a:gd name="T59" fmla="*/ 393 h 476"/>
                  <a:gd name="T60" fmla="*/ 163 w 488"/>
                  <a:gd name="T61" fmla="*/ 396 h 476"/>
                  <a:gd name="T62" fmla="*/ 217 w 488"/>
                  <a:gd name="T63" fmla="*/ 366 h 476"/>
                  <a:gd name="T64" fmla="*/ 262 w 488"/>
                  <a:gd name="T65" fmla="*/ 342 h 476"/>
                  <a:gd name="T66" fmla="*/ 298 w 488"/>
                  <a:gd name="T67" fmla="*/ 324 h 476"/>
                  <a:gd name="T68" fmla="*/ 328 w 488"/>
                  <a:gd name="T69" fmla="*/ 301 h 476"/>
                  <a:gd name="T70" fmla="*/ 346 w 488"/>
                  <a:gd name="T71" fmla="*/ 279 h 476"/>
                  <a:gd name="T72" fmla="*/ 358 w 488"/>
                  <a:gd name="T73" fmla="*/ 249 h 476"/>
                  <a:gd name="T74" fmla="*/ 367 w 488"/>
                  <a:gd name="T75" fmla="*/ 208 h 476"/>
                  <a:gd name="T76" fmla="*/ 375 w 488"/>
                  <a:gd name="T77" fmla="*/ 171 h 476"/>
                  <a:gd name="T78" fmla="*/ 384 w 488"/>
                  <a:gd name="T79" fmla="*/ 135 h 476"/>
                  <a:gd name="T80" fmla="*/ 394 w 488"/>
                  <a:gd name="T81" fmla="*/ 99 h 476"/>
                  <a:gd name="T82" fmla="*/ 412 w 488"/>
                  <a:gd name="T83" fmla="*/ 69 h 476"/>
                  <a:gd name="T84" fmla="*/ 433 w 488"/>
                  <a:gd name="T85" fmla="*/ 48 h 476"/>
                  <a:gd name="T86" fmla="*/ 465 w 488"/>
                  <a:gd name="T87" fmla="*/ 33 h 476"/>
                  <a:gd name="T88" fmla="*/ 488 w 488"/>
                  <a:gd name="T89" fmla="*/ 22 h 476"/>
                  <a:gd name="T90" fmla="*/ 480 w 488"/>
                  <a:gd name="T91" fmla="*/ 0 h 4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88"/>
                  <a:gd name="T139" fmla="*/ 0 h 476"/>
                  <a:gd name="T140" fmla="*/ 488 w 488"/>
                  <a:gd name="T141" fmla="*/ 476 h 4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88" h="476">
                    <a:moveTo>
                      <a:pt x="480" y="0"/>
                    </a:moveTo>
                    <a:lnTo>
                      <a:pt x="432" y="19"/>
                    </a:lnTo>
                    <a:lnTo>
                      <a:pt x="402" y="45"/>
                    </a:lnTo>
                    <a:lnTo>
                      <a:pt x="381" y="81"/>
                    </a:lnTo>
                    <a:lnTo>
                      <a:pt x="363" y="118"/>
                    </a:lnTo>
                    <a:lnTo>
                      <a:pt x="352" y="160"/>
                    </a:lnTo>
                    <a:lnTo>
                      <a:pt x="346" y="202"/>
                    </a:lnTo>
                    <a:lnTo>
                      <a:pt x="337" y="241"/>
                    </a:lnTo>
                    <a:lnTo>
                      <a:pt x="327" y="265"/>
                    </a:lnTo>
                    <a:lnTo>
                      <a:pt x="313" y="283"/>
                    </a:lnTo>
                    <a:lnTo>
                      <a:pt x="294" y="300"/>
                    </a:lnTo>
                    <a:lnTo>
                      <a:pt x="289" y="301"/>
                    </a:lnTo>
                    <a:lnTo>
                      <a:pt x="264" y="316"/>
                    </a:lnTo>
                    <a:lnTo>
                      <a:pt x="223" y="334"/>
                    </a:lnTo>
                    <a:lnTo>
                      <a:pt x="184" y="354"/>
                    </a:lnTo>
                    <a:lnTo>
                      <a:pt x="148" y="367"/>
                    </a:lnTo>
                    <a:lnTo>
                      <a:pt x="127" y="333"/>
                    </a:lnTo>
                    <a:lnTo>
                      <a:pt x="127" y="337"/>
                    </a:lnTo>
                    <a:lnTo>
                      <a:pt x="111" y="373"/>
                    </a:lnTo>
                    <a:lnTo>
                      <a:pt x="88" y="405"/>
                    </a:lnTo>
                    <a:lnTo>
                      <a:pt x="51" y="435"/>
                    </a:lnTo>
                    <a:lnTo>
                      <a:pt x="12" y="460"/>
                    </a:lnTo>
                    <a:lnTo>
                      <a:pt x="0" y="469"/>
                    </a:lnTo>
                    <a:lnTo>
                      <a:pt x="10" y="474"/>
                    </a:lnTo>
                    <a:lnTo>
                      <a:pt x="6" y="476"/>
                    </a:lnTo>
                    <a:lnTo>
                      <a:pt x="64" y="459"/>
                    </a:lnTo>
                    <a:lnTo>
                      <a:pt x="118" y="448"/>
                    </a:lnTo>
                    <a:lnTo>
                      <a:pt x="175" y="438"/>
                    </a:lnTo>
                    <a:lnTo>
                      <a:pt x="204" y="436"/>
                    </a:lnTo>
                    <a:lnTo>
                      <a:pt x="168" y="393"/>
                    </a:lnTo>
                    <a:lnTo>
                      <a:pt x="163" y="396"/>
                    </a:lnTo>
                    <a:lnTo>
                      <a:pt x="217" y="366"/>
                    </a:lnTo>
                    <a:lnTo>
                      <a:pt x="262" y="342"/>
                    </a:lnTo>
                    <a:lnTo>
                      <a:pt x="298" y="324"/>
                    </a:lnTo>
                    <a:lnTo>
                      <a:pt x="328" y="301"/>
                    </a:lnTo>
                    <a:lnTo>
                      <a:pt x="346" y="279"/>
                    </a:lnTo>
                    <a:lnTo>
                      <a:pt x="358" y="249"/>
                    </a:lnTo>
                    <a:lnTo>
                      <a:pt x="367" y="208"/>
                    </a:lnTo>
                    <a:lnTo>
                      <a:pt x="375" y="171"/>
                    </a:lnTo>
                    <a:lnTo>
                      <a:pt x="384" y="135"/>
                    </a:lnTo>
                    <a:lnTo>
                      <a:pt x="394" y="99"/>
                    </a:lnTo>
                    <a:lnTo>
                      <a:pt x="412" y="69"/>
                    </a:lnTo>
                    <a:lnTo>
                      <a:pt x="433" y="48"/>
                    </a:lnTo>
                    <a:lnTo>
                      <a:pt x="465" y="33"/>
                    </a:lnTo>
                    <a:lnTo>
                      <a:pt x="488" y="22"/>
                    </a:lnTo>
                    <a:lnTo>
                      <a:pt x="480"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5" name="Group 53">
                <a:extLst>
                  <a:ext uri="{FF2B5EF4-FFF2-40B4-BE49-F238E27FC236}">
                    <a16:creationId xmlns:a16="http://schemas.microsoft.com/office/drawing/2014/main" id="{A8FD3C08-9434-43EA-A520-5722DA85BF86}"/>
                  </a:ext>
                </a:extLst>
              </p:cNvPr>
              <p:cNvGrpSpPr>
                <a:grpSpLocks/>
              </p:cNvGrpSpPr>
              <p:nvPr/>
            </p:nvGrpSpPr>
            <p:grpSpPr bwMode="auto">
              <a:xfrm>
                <a:off x="2720" y="768"/>
                <a:ext cx="230" cy="1456"/>
                <a:chOff x="2720" y="768"/>
                <a:chExt cx="230" cy="1456"/>
              </a:xfrm>
            </p:grpSpPr>
            <p:sp>
              <p:nvSpPr>
                <p:cNvPr id="36" name="Freeform 54">
                  <a:extLst>
                    <a:ext uri="{FF2B5EF4-FFF2-40B4-BE49-F238E27FC236}">
                      <a16:creationId xmlns:a16="http://schemas.microsoft.com/office/drawing/2014/main" id="{C18EEEAB-7112-4CAB-A54C-20C0A2C1B8A7}"/>
                    </a:ext>
                  </a:extLst>
                </p:cNvPr>
                <p:cNvSpPr>
                  <a:spLocks/>
                </p:cNvSpPr>
                <p:nvPr/>
              </p:nvSpPr>
              <p:spPr bwMode="auto">
                <a:xfrm>
                  <a:off x="2720" y="795"/>
                  <a:ext cx="230" cy="293"/>
                </a:xfrm>
                <a:custGeom>
                  <a:avLst/>
                  <a:gdLst>
                    <a:gd name="T0" fmla="*/ 147 w 230"/>
                    <a:gd name="T1" fmla="*/ 264 h 293"/>
                    <a:gd name="T2" fmla="*/ 170 w 230"/>
                    <a:gd name="T3" fmla="*/ 252 h 293"/>
                    <a:gd name="T4" fmla="*/ 182 w 230"/>
                    <a:gd name="T5" fmla="*/ 234 h 293"/>
                    <a:gd name="T6" fmla="*/ 192 w 230"/>
                    <a:gd name="T7" fmla="*/ 204 h 293"/>
                    <a:gd name="T8" fmla="*/ 198 w 230"/>
                    <a:gd name="T9" fmla="*/ 165 h 293"/>
                    <a:gd name="T10" fmla="*/ 195 w 230"/>
                    <a:gd name="T11" fmla="*/ 111 h 293"/>
                    <a:gd name="T12" fmla="*/ 192 w 230"/>
                    <a:gd name="T13" fmla="*/ 81 h 293"/>
                    <a:gd name="T14" fmla="*/ 167 w 230"/>
                    <a:gd name="T15" fmla="*/ 84 h 293"/>
                    <a:gd name="T16" fmla="*/ 177 w 230"/>
                    <a:gd name="T17" fmla="*/ 2 h 293"/>
                    <a:gd name="T18" fmla="*/ 230 w 230"/>
                    <a:gd name="T19" fmla="*/ 69 h 293"/>
                    <a:gd name="T20" fmla="*/ 212 w 230"/>
                    <a:gd name="T21" fmla="*/ 77 h 293"/>
                    <a:gd name="T22" fmla="*/ 219 w 230"/>
                    <a:gd name="T23" fmla="*/ 125 h 293"/>
                    <a:gd name="T24" fmla="*/ 219 w 230"/>
                    <a:gd name="T25" fmla="*/ 129 h 293"/>
                    <a:gd name="T26" fmla="*/ 219 w 230"/>
                    <a:gd name="T27" fmla="*/ 179 h 293"/>
                    <a:gd name="T28" fmla="*/ 218 w 230"/>
                    <a:gd name="T29" fmla="*/ 183 h 293"/>
                    <a:gd name="T30" fmla="*/ 210 w 230"/>
                    <a:gd name="T31" fmla="*/ 222 h 293"/>
                    <a:gd name="T32" fmla="*/ 197 w 230"/>
                    <a:gd name="T33" fmla="*/ 258 h 293"/>
                    <a:gd name="T34" fmla="*/ 174 w 230"/>
                    <a:gd name="T35" fmla="*/ 279 h 293"/>
                    <a:gd name="T36" fmla="*/ 143 w 230"/>
                    <a:gd name="T37" fmla="*/ 288 h 293"/>
                    <a:gd name="T38" fmla="*/ 113 w 230"/>
                    <a:gd name="T39" fmla="*/ 293 h 293"/>
                    <a:gd name="T40" fmla="*/ 84 w 230"/>
                    <a:gd name="T41" fmla="*/ 290 h 293"/>
                    <a:gd name="T42" fmla="*/ 57 w 230"/>
                    <a:gd name="T43" fmla="*/ 279 h 293"/>
                    <a:gd name="T44" fmla="*/ 33 w 230"/>
                    <a:gd name="T45" fmla="*/ 257 h 293"/>
                    <a:gd name="T46" fmla="*/ 17 w 230"/>
                    <a:gd name="T47" fmla="*/ 227 h 293"/>
                    <a:gd name="T48" fmla="*/ 8 w 230"/>
                    <a:gd name="T49" fmla="*/ 192 h 293"/>
                    <a:gd name="T50" fmla="*/ 5 w 230"/>
                    <a:gd name="T51" fmla="*/ 153 h 293"/>
                    <a:gd name="T52" fmla="*/ 8 w 230"/>
                    <a:gd name="T53" fmla="*/ 116 h 293"/>
                    <a:gd name="T54" fmla="*/ 21 w 230"/>
                    <a:gd name="T55" fmla="*/ 89 h 293"/>
                    <a:gd name="T56" fmla="*/ 0 w 230"/>
                    <a:gd name="T57" fmla="*/ 72 h 293"/>
                    <a:gd name="T58" fmla="*/ 50 w 230"/>
                    <a:gd name="T59" fmla="*/ 0 h 293"/>
                    <a:gd name="T60" fmla="*/ 60 w 230"/>
                    <a:gd name="T61" fmla="*/ 92 h 293"/>
                    <a:gd name="T62" fmla="*/ 36 w 230"/>
                    <a:gd name="T63" fmla="*/ 90 h 293"/>
                    <a:gd name="T64" fmla="*/ 26 w 230"/>
                    <a:gd name="T65" fmla="*/ 128 h 293"/>
                    <a:gd name="T66" fmla="*/ 26 w 230"/>
                    <a:gd name="T67" fmla="*/ 162 h 293"/>
                    <a:gd name="T68" fmla="*/ 29 w 230"/>
                    <a:gd name="T69" fmla="*/ 192 h 293"/>
                    <a:gd name="T70" fmla="*/ 38 w 230"/>
                    <a:gd name="T71" fmla="*/ 221 h 293"/>
                    <a:gd name="T72" fmla="*/ 54 w 230"/>
                    <a:gd name="T73" fmla="*/ 242 h 293"/>
                    <a:gd name="T74" fmla="*/ 74 w 230"/>
                    <a:gd name="T75" fmla="*/ 258 h 293"/>
                    <a:gd name="T76" fmla="*/ 99 w 230"/>
                    <a:gd name="T77" fmla="*/ 267 h 293"/>
                    <a:gd name="T78" fmla="*/ 125 w 230"/>
                    <a:gd name="T79" fmla="*/ 267 h 293"/>
                    <a:gd name="T80" fmla="*/ 147 w 230"/>
                    <a:gd name="T81" fmla="*/ 264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0"/>
                    <a:gd name="T124" fmla="*/ 0 h 293"/>
                    <a:gd name="T125" fmla="*/ 230 w 230"/>
                    <a:gd name="T126" fmla="*/ 293 h 2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0" h="293">
                      <a:moveTo>
                        <a:pt x="147" y="264"/>
                      </a:moveTo>
                      <a:lnTo>
                        <a:pt x="170" y="252"/>
                      </a:lnTo>
                      <a:lnTo>
                        <a:pt x="182" y="234"/>
                      </a:lnTo>
                      <a:lnTo>
                        <a:pt x="192" y="204"/>
                      </a:lnTo>
                      <a:lnTo>
                        <a:pt x="198" y="165"/>
                      </a:lnTo>
                      <a:lnTo>
                        <a:pt x="195" y="111"/>
                      </a:lnTo>
                      <a:lnTo>
                        <a:pt x="192" y="81"/>
                      </a:lnTo>
                      <a:lnTo>
                        <a:pt x="167" y="84"/>
                      </a:lnTo>
                      <a:lnTo>
                        <a:pt x="177" y="2"/>
                      </a:lnTo>
                      <a:lnTo>
                        <a:pt x="230" y="69"/>
                      </a:lnTo>
                      <a:lnTo>
                        <a:pt x="212" y="77"/>
                      </a:lnTo>
                      <a:lnTo>
                        <a:pt x="219" y="125"/>
                      </a:lnTo>
                      <a:lnTo>
                        <a:pt x="219" y="129"/>
                      </a:lnTo>
                      <a:lnTo>
                        <a:pt x="219" y="179"/>
                      </a:lnTo>
                      <a:lnTo>
                        <a:pt x="218" y="183"/>
                      </a:lnTo>
                      <a:lnTo>
                        <a:pt x="210" y="222"/>
                      </a:lnTo>
                      <a:lnTo>
                        <a:pt x="197" y="258"/>
                      </a:lnTo>
                      <a:lnTo>
                        <a:pt x="174" y="279"/>
                      </a:lnTo>
                      <a:lnTo>
                        <a:pt x="143" y="288"/>
                      </a:lnTo>
                      <a:lnTo>
                        <a:pt x="113" y="293"/>
                      </a:lnTo>
                      <a:lnTo>
                        <a:pt x="84" y="290"/>
                      </a:lnTo>
                      <a:lnTo>
                        <a:pt x="57" y="279"/>
                      </a:lnTo>
                      <a:lnTo>
                        <a:pt x="33" y="257"/>
                      </a:lnTo>
                      <a:lnTo>
                        <a:pt x="17" y="227"/>
                      </a:lnTo>
                      <a:lnTo>
                        <a:pt x="8" y="192"/>
                      </a:lnTo>
                      <a:lnTo>
                        <a:pt x="5" y="153"/>
                      </a:lnTo>
                      <a:lnTo>
                        <a:pt x="8" y="116"/>
                      </a:lnTo>
                      <a:lnTo>
                        <a:pt x="21" y="89"/>
                      </a:lnTo>
                      <a:lnTo>
                        <a:pt x="0" y="72"/>
                      </a:lnTo>
                      <a:lnTo>
                        <a:pt x="50" y="0"/>
                      </a:lnTo>
                      <a:lnTo>
                        <a:pt x="60" y="92"/>
                      </a:lnTo>
                      <a:lnTo>
                        <a:pt x="36" y="90"/>
                      </a:lnTo>
                      <a:lnTo>
                        <a:pt x="26" y="128"/>
                      </a:lnTo>
                      <a:lnTo>
                        <a:pt x="26" y="162"/>
                      </a:lnTo>
                      <a:lnTo>
                        <a:pt x="29" y="192"/>
                      </a:lnTo>
                      <a:lnTo>
                        <a:pt x="38" y="221"/>
                      </a:lnTo>
                      <a:lnTo>
                        <a:pt x="54" y="242"/>
                      </a:lnTo>
                      <a:lnTo>
                        <a:pt x="74" y="258"/>
                      </a:lnTo>
                      <a:lnTo>
                        <a:pt x="99" y="267"/>
                      </a:lnTo>
                      <a:lnTo>
                        <a:pt x="125" y="267"/>
                      </a:lnTo>
                      <a:lnTo>
                        <a:pt x="147" y="26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55">
                  <a:extLst>
                    <a:ext uri="{FF2B5EF4-FFF2-40B4-BE49-F238E27FC236}">
                      <a16:creationId xmlns:a16="http://schemas.microsoft.com/office/drawing/2014/main" id="{F6726B67-CA06-4EBD-9C52-91B24E03C976}"/>
                    </a:ext>
                  </a:extLst>
                </p:cNvPr>
                <p:cNvSpPr>
                  <a:spLocks/>
                </p:cNvSpPr>
                <p:nvPr/>
              </p:nvSpPr>
              <p:spPr bwMode="auto">
                <a:xfrm>
                  <a:off x="2794" y="768"/>
                  <a:ext cx="96" cy="1456"/>
                </a:xfrm>
                <a:custGeom>
                  <a:avLst/>
                  <a:gdLst>
                    <a:gd name="T0" fmla="*/ 27 w 96"/>
                    <a:gd name="T1" fmla="*/ 306 h 1456"/>
                    <a:gd name="T2" fmla="*/ 28 w 96"/>
                    <a:gd name="T3" fmla="*/ 78 h 1456"/>
                    <a:gd name="T4" fmla="*/ 0 w 96"/>
                    <a:gd name="T5" fmla="*/ 80 h 1456"/>
                    <a:gd name="T6" fmla="*/ 40 w 96"/>
                    <a:gd name="T7" fmla="*/ 0 h 1456"/>
                    <a:gd name="T8" fmla="*/ 73 w 96"/>
                    <a:gd name="T9" fmla="*/ 80 h 1456"/>
                    <a:gd name="T10" fmla="*/ 45 w 96"/>
                    <a:gd name="T11" fmla="*/ 75 h 1456"/>
                    <a:gd name="T12" fmla="*/ 46 w 96"/>
                    <a:gd name="T13" fmla="*/ 306 h 1456"/>
                    <a:gd name="T14" fmla="*/ 55 w 96"/>
                    <a:gd name="T15" fmla="*/ 582 h 1456"/>
                    <a:gd name="T16" fmla="*/ 70 w 96"/>
                    <a:gd name="T17" fmla="*/ 815 h 1456"/>
                    <a:gd name="T18" fmla="*/ 81 w 96"/>
                    <a:gd name="T19" fmla="*/ 1129 h 1456"/>
                    <a:gd name="T20" fmla="*/ 79 w 96"/>
                    <a:gd name="T21" fmla="*/ 1134 h 1456"/>
                    <a:gd name="T22" fmla="*/ 94 w 96"/>
                    <a:gd name="T23" fmla="*/ 1398 h 1456"/>
                    <a:gd name="T24" fmla="*/ 96 w 96"/>
                    <a:gd name="T25" fmla="*/ 1446 h 1456"/>
                    <a:gd name="T26" fmla="*/ 88 w 96"/>
                    <a:gd name="T27" fmla="*/ 1455 h 1456"/>
                    <a:gd name="T28" fmla="*/ 76 w 96"/>
                    <a:gd name="T29" fmla="*/ 1456 h 1456"/>
                    <a:gd name="T30" fmla="*/ 67 w 96"/>
                    <a:gd name="T31" fmla="*/ 1447 h 1456"/>
                    <a:gd name="T32" fmla="*/ 64 w 96"/>
                    <a:gd name="T33" fmla="*/ 1438 h 1456"/>
                    <a:gd name="T34" fmla="*/ 51 w 96"/>
                    <a:gd name="T35" fmla="*/ 911 h 1456"/>
                    <a:gd name="T36" fmla="*/ 34 w 96"/>
                    <a:gd name="T37" fmla="*/ 540 h 1456"/>
                    <a:gd name="T38" fmla="*/ 27 w 96"/>
                    <a:gd name="T39" fmla="*/ 306 h 14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456"/>
                    <a:gd name="T62" fmla="*/ 96 w 96"/>
                    <a:gd name="T63" fmla="*/ 1456 h 14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456">
                      <a:moveTo>
                        <a:pt x="27" y="306"/>
                      </a:moveTo>
                      <a:lnTo>
                        <a:pt x="28" y="78"/>
                      </a:lnTo>
                      <a:lnTo>
                        <a:pt x="0" y="80"/>
                      </a:lnTo>
                      <a:lnTo>
                        <a:pt x="40" y="0"/>
                      </a:lnTo>
                      <a:lnTo>
                        <a:pt x="73" y="80"/>
                      </a:lnTo>
                      <a:lnTo>
                        <a:pt x="45" y="75"/>
                      </a:lnTo>
                      <a:lnTo>
                        <a:pt x="46" y="306"/>
                      </a:lnTo>
                      <a:lnTo>
                        <a:pt x="55" y="582"/>
                      </a:lnTo>
                      <a:lnTo>
                        <a:pt x="70" y="815"/>
                      </a:lnTo>
                      <a:lnTo>
                        <a:pt x="81" y="1129"/>
                      </a:lnTo>
                      <a:lnTo>
                        <a:pt x="79" y="1134"/>
                      </a:lnTo>
                      <a:lnTo>
                        <a:pt x="94" y="1398"/>
                      </a:lnTo>
                      <a:lnTo>
                        <a:pt x="96" y="1446"/>
                      </a:lnTo>
                      <a:lnTo>
                        <a:pt x="88" y="1455"/>
                      </a:lnTo>
                      <a:lnTo>
                        <a:pt x="76" y="1456"/>
                      </a:lnTo>
                      <a:lnTo>
                        <a:pt x="67" y="1447"/>
                      </a:lnTo>
                      <a:lnTo>
                        <a:pt x="64" y="1438"/>
                      </a:lnTo>
                      <a:lnTo>
                        <a:pt x="51" y="911"/>
                      </a:lnTo>
                      <a:lnTo>
                        <a:pt x="34" y="540"/>
                      </a:lnTo>
                      <a:lnTo>
                        <a:pt x="27" y="30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38" name="Picture 2" descr="http://www.swordofthespirit.net/bulwark/mosesbush.gif">
              <a:extLst>
                <a:ext uri="{FF2B5EF4-FFF2-40B4-BE49-F238E27FC236}">
                  <a16:creationId xmlns:a16="http://schemas.microsoft.com/office/drawing/2014/main" id="{3EA64F13-1C5F-47B9-AC59-367A9B1640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1419" y="4765852"/>
              <a:ext cx="1601570" cy="93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AutoShape 38">
              <a:extLst>
                <a:ext uri="{FF2B5EF4-FFF2-40B4-BE49-F238E27FC236}">
                  <a16:creationId xmlns:a16="http://schemas.microsoft.com/office/drawing/2014/main" id="{2E65AD7D-5D86-47A5-94CA-0650CD0F8661}"/>
                </a:ext>
              </a:extLst>
            </p:cNvPr>
            <p:cNvSpPr>
              <a:spLocks noChangeArrowheads="1"/>
            </p:cNvSpPr>
            <p:nvPr/>
          </p:nvSpPr>
          <p:spPr bwMode="auto">
            <a:xfrm>
              <a:off x="2667000" y="3959436"/>
              <a:ext cx="4153932" cy="681153"/>
            </a:xfrm>
            <a:prstGeom prst="wedgeRoundRectCallout">
              <a:avLst>
                <a:gd name="adj1" fmla="val -39393"/>
                <a:gd name="adj2" fmla="val 70541"/>
                <a:gd name="adj3" fmla="val 16667"/>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itchFamily="18" charset="2"/>
              </a:endParaRPr>
            </a:p>
          </p:txBody>
        </p:sp>
      </p:grpSp>
      <p:grpSp>
        <p:nvGrpSpPr>
          <p:cNvPr id="40" name="Group 29">
            <a:extLst>
              <a:ext uri="{FF2B5EF4-FFF2-40B4-BE49-F238E27FC236}">
                <a16:creationId xmlns:a16="http://schemas.microsoft.com/office/drawing/2014/main" id="{619172E1-73BE-4E19-933C-F762F2E84AD7}"/>
              </a:ext>
            </a:extLst>
          </p:cNvPr>
          <p:cNvGrpSpPr>
            <a:grpSpLocks/>
          </p:cNvGrpSpPr>
          <p:nvPr/>
        </p:nvGrpSpPr>
        <p:grpSpPr bwMode="auto">
          <a:xfrm>
            <a:off x="135447" y="5389410"/>
            <a:ext cx="1223454" cy="1239990"/>
            <a:chOff x="2065" y="1551"/>
            <a:chExt cx="1628" cy="1988"/>
          </a:xfrm>
        </p:grpSpPr>
        <p:sp>
          <p:nvSpPr>
            <p:cNvPr id="41" name="Freeform 30">
              <a:extLst>
                <a:ext uri="{FF2B5EF4-FFF2-40B4-BE49-F238E27FC236}">
                  <a16:creationId xmlns:a16="http://schemas.microsoft.com/office/drawing/2014/main" id="{F642C6A7-E4C0-4625-A481-7E66F3A9E3BC}"/>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31">
              <a:extLst>
                <a:ext uri="{FF2B5EF4-FFF2-40B4-BE49-F238E27FC236}">
                  <a16:creationId xmlns:a16="http://schemas.microsoft.com/office/drawing/2014/main" id="{79E58ADA-504C-467C-997D-C2AF393C53C1}"/>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32">
              <a:extLst>
                <a:ext uri="{FF2B5EF4-FFF2-40B4-BE49-F238E27FC236}">
                  <a16:creationId xmlns:a16="http://schemas.microsoft.com/office/drawing/2014/main" id="{6803B720-D914-4047-949D-2E7B576B9C52}"/>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33">
              <a:extLst>
                <a:ext uri="{FF2B5EF4-FFF2-40B4-BE49-F238E27FC236}">
                  <a16:creationId xmlns:a16="http://schemas.microsoft.com/office/drawing/2014/main" id="{4D7DC1B4-12BF-4B69-971F-04F19B0F3F42}"/>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34">
              <a:extLst>
                <a:ext uri="{FF2B5EF4-FFF2-40B4-BE49-F238E27FC236}">
                  <a16:creationId xmlns:a16="http://schemas.microsoft.com/office/drawing/2014/main" id="{6EDC0828-7C5A-4426-82A8-4E2B065D7772}"/>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Freeform 35">
              <a:extLst>
                <a:ext uri="{FF2B5EF4-FFF2-40B4-BE49-F238E27FC236}">
                  <a16:creationId xmlns:a16="http://schemas.microsoft.com/office/drawing/2014/main" id="{65DE3AA5-3BE7-440D-A5B9-07EA847B6922}"/>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36">
              <a:extLst>
                <a:ext uri="{FF2B5EF4-FFF2-40B4-BE49-F238E27FC236}">
                  <a16:creationId xmlns:a16="http://schemas.microsoft.com/office/drawing/2014/main" id="{EFC35C3D-A43B-45CD-99EE-4639A7AF6E6E}"/>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37">
              <a:extLst>
                <a:ext uri="{FF2B5EF4-FFF2-40B4-BE49-F238E27FC236}">
                  <a16:creationId xmlns:a16="http://schemas.microsoft.com/office/drawing/2014/main" id="{071E472A-CF18-4EC0-9B01-AC69BF1337B4}"/>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38">
              <a:extLst>
                <a:ext uri="{FF2B5EF4-FFF2-40B4-BE49-F238E27FC236}">
                  <a16:creationId xmlns:a16="http://schemas.microsoft.com/office/drawing/2014/main" id="{D2DEFA15-33CC-4B98-B452-5229EA15DF93}"/>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39">
              <a:extLst>
                <a:ext uri="{FF2B5EF4-FFF2-40B4-BE49-F238E27FC236}">
                  <a16:creationId xmlns:a16="http://schemas.microsoft.com/office/drawing/2014/main" id="{F10DA8A5-BE90-4F0D-A3DD-C5B588856E47}"/>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40">
              <a:extLst>
                <a:ext uri="{FF2B5EF4-FFF2-40B4-BE49-F238E27FC236}">
                  <a16:creationId xmlns:a16="http://schemas.microsoft.com/office/drawing/2014/main" id="{C66D89B0-9401-4886-ACF0-ED54C39EBA66}"/>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41">
              <a:extLst>
                <a:ext uri="{FF2B5EF4-FFF2-40B4-BE49-F238E27FC236}">
                  <a16:creationId xmlns:a16="http://schemas.microsoft.com/office/drawing/2014/main" id="{329448A9-650A-453E-A23F-FDF4D57845EF}"/>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Freeform 42">
              <a:extLst>
                <a:ext uri="{FF2B5EF4-FFF2-40B4-BE49-F238E27FC236}">
                  <a16:creationId xmlns:a16="http://schemas.microsoft.com/office/drawing/2014/main" id="{6D69EA33-0AE3-437D-8921-D494A70D75FD}"/>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 name="Freeform 43">
              <a:extLst>
                <a:ext uri="{FF2B5EF4-FFF2-40B4-BE49-F238E27FC236}">
                  <a16:creationId xmlns:a16="http://schemas.microsoft.com/office/drawing/2014/main" id="{6ACFB65B-80E3-4DD9-BB26-AC7FCB7E0C79}"/>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Freeform 44">
              <a:extLst>
                <a:ext uri="{FF2B5EF4-FFF2-40B4-BE49-F238E27FC236}">
                  <a16:creationId xmlns:a16="http://schemas.microsoft.com/office/drawing/2014/main" id="{A957F7AA-0F07-40C1-B590-8A04FF18787E}"/>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 name="Freeform 45">
              <a:extLst>
                <a:ext uri="{FF2B5EF4-FFF2-40B4-BE49-F238E27FC236}">
                  <a16:creationId xmlns:a16="http://schemas.microsoft.com/office/drawing/2014/main" id="{F1CFE08E-96A2-4963-BD81-BA78772FE270}"/>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 name="Freeform 46">
              <a:extLst>
                <a:ext uri="{FF2B5EF4-FFF2-40B4-BE49-F238E27FC236}">
                  <a16:creationId xmlns:a16="http://schemas.microsoft.com/office/drawing/2014/main" id="{A3D94D49-E366-41D3-B3D4-4521DC2F3F01}"/>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60" name="AutoShape 35">
            <a:extLst>
              <a:ext uri="{FF2B5EF4-FFF2-40B4-BE49-F238E27FC236}">
                <a16:creationId xmlns:a16="http://schemas.microsoft.com/office/drawing/2014/main" id="{837A7E27-CED2-425E-95D1-178E410FE5BE}"/>
              </a:ext>
            </a:extLst>
          </p:cNvPr>
          <p:cNvSpPr>
            <a:spLocks noChangeArrowheads="1"/>
          </p:cNvSpPr>
          <p:nvPr/>
        </p:nvSpPr>
        <p:spPr bwMode="auto">
          <a:xfrm>
            <a:off x="1141113" y="5941766"/>
            <a:ext cx="2286002" cy="538870"/>
          </a:xfrm>
          <a:prstGeom prst="wedgeRoundRectCallout">
            <a:avLst>
              <a:gd name="adj1" fmla="val -53324"/>
              <a:gd name="adj2" fmla="val -45689"/>
              <a:gd name="adj3" fmla="val 16667"/>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None/>
            </a:pPr>
            <a:r>
              <a:rPr lang="en-US" altLang="en-US" sz="2400" dirty="0"/>
              <a:t>I get frustrated!</a:t>
            </a:r>
          </a:p>
        </p:txBody>
      </p:sp>
    </p:spTree>
    <p:extLst>
      <p:ext uri="{BB962C8B-B14F-4D97-AF65-F5344CB8AC3E}">
        <p14:creationId xmlns:p14="http://schemas.microsoft.com/office/powerpoint/2010/main" val="379303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0-#ppt_w/2"/>
                                          </p:val>
                                        </p:tav>
                                        <p:tav tm="100000">
                                          <p:val>
                                            <p:strVal val="#ppt_x"/>
                                          </p:val>
                                        </p:tav>
                                      </p:tavLst>
                                    </p:anim>
                                    <p:anim calcmode="lin" valueType="num">
                                      <p:cBhvr additive="base">
                                        <p:cTn id="18" dur="500" fill="hold"/>
                                        <p:tgtEl>
                                          <p:spTgt spid="6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60">
                                            <p:txEl>
                                              <p:pRg st="0" end="0"/>
                                            </p:txEl>
                                          </p:spTgt>
                                        </p:tgtEl>
                                        <p:attrNameLst>
                                          <p:attrName>style.visibility</p:attrName>
                                        </p:attrNameLst>
                                      </p:cBhvr>
                                      <p:to>
                                        <p:strVal val="visible"/>
                                      </p:to>
                                    </p:set>
                                    <p:anim calcmode="lin" valueType="num">
                                      <p:cBhvr additive="base">
                                        <p:cTn id="21" dur="500" fill="hold"/>
                                        <p:tgtEl>
                                          <p:spTgt spid="60">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7">
            <a:extLst>
              <a:ext uri="{FF2B5EF4-FFF2-40B4-BE49-F238E27FC236}">
                <a16:creationId xmlns:a16="http://schemas.microsoft.com/office/drawing/2014/main" id="{5CA3B44A-9BE1-4866-9581-765F7708EF3F}"/>
              </a:ext>
            </a:extLst>
          </p:cNvPr>
          <p:cNvSpPr>
            <a:spLocks noChangeArrowheads="1"/>
          </p:cNvSpPr>
          <p:nvPr/>
        </p:nvSpPr>
        <p:spPr bwMode="auto">
          <a:xfrm>
            <a:off x="685800" y="-304800"/>
            <a:ext cx="7772400" cy="1143000"/>
          </a:xfrm>
          <a:prstGeom prst="rect">
            <a:avLst/>
          </a:prstGeom>
          <a:noFill/>
          <a:ln w="9525">
            <a:noFill/>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FFFF00"/>
                </a:solidFill>
                <a:uLnTx/>
                <a:uFillTx/>
                <a:latin typeface="+mj-lt"/>
                <a:ea typeface="+mn-ea"/>
                <a:cs typeface="+mn-cs"/>
              </a:rPr>
              <a:t>Hugely Expressive</a:t>
            </a:r>
          </a:p>
        </p:txBody>
      </p:sp>
      <p:sp>
        <p:nvSpPr>
          <p:cNvPr id="22" name="AutoShape 8">
            <a:extLst>
              <a:ext uri="{FF2B5EF4-FFF2-40B4-BE49-F238E27FC236}">
                <a16:creationId xmlns:a16="http://schemas.microsoft.com/office/drawing/2014/main" id="{4F566B0D-047C-4D1E-8139-3065511E5D49}"/>
              </a:ext>
            </a:extLst>
          </p:cNvPr>
          <p:cNvSpPr>
            <a:spLocks noChangeArrowheads="1"/>
          </p:cNvSpPr>
          <p:nvPr/>
        </p:nvSpPr>
        <p:spPr bwMode="auto">
          <a:xfrm>
            <a:off x="198305" y="3092840"/>
            <a:ext cx="6450720" cy="880391"/>
          </a:xfrm>
          <a:prstGeom prst="wedgeRectCallout">
            <a:avLst>
              <a:gd name="adj1" fmla="val 59223"/>
              <a:gd name="adj2" fmla="val 35978"/>
            </a:avLst>
          </a:prstGeom>
          <a:noFill/>
          <a:ln w="12700">
            <a:solidFill>
              <a:srgbClr val="D9D9D9"/>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CA" altLang="en-US" sz="2400" dirty="0"/>
              <a:t>I want this form to be powerful enough to</a:t>
            </a:r>
          </a:p>
          <a:p>
            <a:pPr eaLnBrk="1" hangingPunct="1">
              <a:spcBef>
                <a:spcPct val="0"/>
              </a:spcBef>
              <a:buFontTx/>
              <a:buNone/>
            </a:pPr>
            <a:r>
              <a:rPr lang="en-CA" altLang="en-US" sz="2400" dirty="0"/>
              <a:t>  express everything I have to say about </a:t>
            </a:r>
            <a:r>
              <a:rPr lang="en-CA" altLang="en-US" sz="2400" dirty="0">
                <a:solidFill>
                  <a:schemeClr val="tx2"/>
                </a:solidFill>
              </a:rPr>
              <a:t>love</a:t>
            </a:r>
            <a:r>
              <a:rPr lang="en-CA" altLang="en-US" sz="2400" dirty="0"/>
              <a:t>.</a:t>
            </a:r>
            <a:endParaRPr lang="en-US" altLang="en-US" sz="2400" dirty="0"/>
          </a:p>
        </p:txBody>
      </p:sp>
      <p:grpSp>
        <p:nvGrpSpPr>
          <p:cNvPr id="23" name="Group 22">
            <a:extLst>
              <a:ext uri="{FF2B5EF4-FFF2-40B4-BE49-F238E27FC236}">
                <a16:creationId xmlns:a16="http://schemas.microsoft.com/office/drawing/2014/main" id="{19E6F589-3A4B-4CCB-8C01-3351B32C5561}"/>
              </a:ext>
            </a:extLst>
          </p:cNvPr>
          <p:cNvGrpSpPr/>
          <p:nvPr/>
        </p:nvGrpSpPr>
        <p:grpSpPr>
          <a:xfrm>
            <a:off x="-76200" y="533400"/>
            <a:ext cx="2359828" cy="1976837"/>
            <a:chOff x="459572" y="2464905"/>
            <a:chExt cx="2359828" cy="1976837"/>
          </a:xfrm>
        </p:grpSpPr>
        <p:pic>
          <p:nvPicPr>
            <p:cNvPr id="24" name="Picture 4" descr="America's Shakespeare | National Affairs">
              <a:extLst>
                <a:ext uri="{FF2B5EF4-FFF2-40B4-BE49-F238E27FC236}">
                  <a16:creationId xmlns:a16="http://schemas.microsoft.com/office/drawing/2014/main" id="{F2EC40B9-4CB1-42B0-B093-20C976899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464905"/>
              <a:ext cx="1678772" cy="1928190"/>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6">
              <a:extLst>
                <a:ext uri="{FF2B5EF4-FFF2-40B4-BE49-F238E27FC236}">
                  <a16:creationId xmlns:a16="http://schemas.microsoft.com/office/drawing/2014/main" id="{41514ED3-3776-4362-B8A1-70A942C43D14}"/>
                </a:ext>
              </a:extLst>
            </p:cNvPr>
            <p:cNvSpPr txBox="1">
              <a:spLocks noChangeArrowheads="1"/>
            </p:cNvSpPr>
            <p:nvPr/>
          </p:nvSpPr>
          <p:spPr bwMode="auto">
            <a:xfrm>
              <a:off x="459572" y="4072410"/>
              <a:ext cx="2359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square" lIns="274320" rIns="274320">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lvl="0" algn="l" eaLnBrk="0" hangingPunct="0">
                <a:defRPr/>
              </a:pPr>
              <a:r>
                <a:rPr lang="en-US" altLang="en-US" sz="1800" dirty="0">
                  <a:solidFill>
                    <a:srgbClr val="FFFFFF"/>
                  </a:solidFill>
                </a:rPr>
                <a:t>Shakespeare</a:t>
              </a:r>
              <a:r>
                <a:rPr kumimoji="0" lang="en-US" alt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a:t>
              </a:r>
              <a:r>
                <a:rPr lang="en-US" altLang="en-US" sz="1800" dirty="0">
                  <a:solidFill>
                    <a:srgbClr val="FFFFFF"/>
                  </a:solidFill>
                </a:rPr>
                <a:t>1616</a:t>
              </a:r>
              <a:r>
                <a:rPr kumimoji="0" lang="en-US" alt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a:t>
              </a:r>
            </a:p>
          </p:txBody>
        </p:sp>
      </p:grpSp>
      <p:sp>
        <p:nvSpPr>
          <p:cNvPr id="20" name="AutoShape 8">
            <a:extLst>
              <a:ext uri="{FF2B5EF4-FFF2-40B4-BE49-F238E27FC236}">
                <a16:creationId xmlns:a16="http://schemas.microsoft.com/office/drawing/2014/main" id="{D40AD3E5-938C-4FF0-8544-55721259C81A}"/>
              </a:ext>
            </a:extLst>
          </p:cNvPr>
          <p:cNvSpPr>
            <a:spLocks noChangeArrowheads="1"/>
          </p:cNvSpPr>
          <p:nvPr/>
        </p:nvSpPr>
        <p:spPr bwMode="auto">
          <a:xfrm>
            <a:off x="2136508" y="793197"/>
            <a:ext cx="5559692" cy="2001142"/>
          </a:xfrm>
          <a:prstGeom prst="wedgeRectCallout">
            <a:avLst>
              <a:gd name="adj1" fmla="val -60896"/>
              <a:gd name="adj2" fmla="val -34214"/>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CA" altLang="en-US" sz="2400" dirty="0"/>
              <a:t>The rules of syntax dictate </a:t>
            </a:r>
            <a:br>
              <a:rPr lang="en-CA" altLang="en-US" sz="2400" dirty="0"/>
            </a:br>
            <a:r>
              <a:rPr lang="en-CA" altLang="en-US" sz="2400" dirty="0"/>
              <a:t>how words can be strung together into</a:t>
            </a:r>
          </a:p>
          <a:p>
            <a:pPr algn="ctr" eaLnBrk="1" hangingPunct="1">
              <a:spcBef>
                <a:spcPct val="0"/>
              </a:spcBef>
              <a:buFontTx/>
              <a:buNone/>
            </a:pPr>
            <a:r>
              <a:rPr lang="en-CA" altLang="en-US" sz="2400" dirty="0">
                <a:solidFill>
                  <a:schemeClr val="tx2"/>
                </a:solidFill>
              </a:rPr>
              <a:t>poetry</a:t>
            </a:r>
            <a:r>
              <a:rPr lang="en-CA" altLang="en-US" sz="2400" dirty="0"/>
              <a:t>.</a:t>
            </a:r>
          </a:p>
          <a:p>
            <a:pPr algn="ctr" eaLnBrk="1" hangingPunct="1">
              <a:spcBef>
                <a:spcPct val="0"/>
              </a:spcBef>
              <a:buFontTx/>
              <a:buNone/>
            </a:pPr>
            <a:r>
              <a:rPr lang="en-CA" altLang="en-US" sz="2400" dirty="0"/>
              <a:t>Verses and rhyme …</a:t>
            </a:r>
          </a:p>
        </p:txBody>
      </p:sp>
      <p:pic>
        <p:nvPicPr>
          <p:cNvPr id="26" name="Picture 6" descr="Romeo and Juliet - Wikipedia">
            <a:extLst>
              <a:ext uri="{FF2B5EF4-FFF2-40B4-BE49-F238E27FC236}">
                <a16:creationId xmlns:a16="http://schemas.microsoft.com/office/drawing/2014/main" id="{D752E82A-366A-4718-ABDB-EC0A7E6B23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3930018"/>
            <a:ext cx="1905000" cy="277558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Looking for Shakespeare Love Quotes? Here are 10 Famous William Shakespeare  Love Quotes |… | Shakespeare love quotes, Motivational quotes for love, Shakespeare  love">
            <a:extLst>
              <a:ext uri="{FF2B5EF4-FFF2-40B4-BE49-F238E27FC236}">
                <a16:creationId xmlns:a16="http://schemas.microsoft.com/office/drawing/2014/main" id="{E2778314-19F7-4555-ABFC-6748A9D09A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28000" r="-2001" b="28000"/>
          <a:stretch/>
        </p:blipFill>
        <p:spPr bwMode="auto">
          <a:xfrm>
            <a:off x="1905000" y="4430821"/>
            <a:ext cx="3374014" cy="145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33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anim calcmode="lin" valueType="num">
                                      <p:cBhvr additive="base">
                                        <p:cTn id="2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0">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0">
                                            <p:txEl>
                                              <p:pRg st="1" end="1"/>
                                            </p:txEl>
                                          </p:spTgt>
                                        </p:tgtEl>
                                        <p:attrNameLst>
                                          <p:attrName>style.visibility</p:attrName>
                                        </p:attrNameLst>
                                      </p:cBhvr>
                                      <p:to>
                                        <p:strVal val="visible"/>
                                      </p:to>
                                    </p:set>
                                    <p:anim calcmode="lin" valueType="num">
                                      <p:cBhvr additive="base">
                                        <p:cTn id="25" dur="500" fill="hold"/>
                                        <p:tgtEl>
                                          <p:spTgt spid="20">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0">
                                            <p:txEl>
                                              <p:pRg st="2" end="2"/>
                                            </p:txEl>
                                          </p:spTgt>
                                        </p:tgtEl>
                                        <p:attrNameLst>
                                          <p:attrName>style.visibility</p:attrName>
                                        </p:attrNameLst>
                                      </p:cBhvr>
                                      <p:to>
                                        <p:strVal val="visible"/>
                                      </p:to>
                                    </p:set>
                                    <p:anim calcmode="lin" valueType="num">
                                      <p:cBhvr additive="base">
                                        <p:cTn id="31" dur="500" fill="hold"/>
                                        <p:tgtEl>
                                          <p:spTgt spid="20">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 calcmode="lin" valueType="num">
                                      <p:cBhvr additive="base">
                                        <p:cTn id="41"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2">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22">
                                            <p:txEl>
                                              <p:pRg st="1" end="1"/>
                                            </p:txEl>
                                          </p:spTgt>
                                        </p:tgtEl>
                                        <p:attrNameLst>
                                          <p:attrName>style.visibility</p:attrName>
                                        </p:attrNameLst>
                                      </p:cBhvr>
                                      <p:to>
                                        <p:strVal val="visible"/>
                                      </p:to>
                                    </p:set>
                                    <p:anim calcmode="lin" valueType="num">
                                      <p:cBhvr additive="base">
                                        <p:cTn id="45"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2">
                                            <p:txEl>
                                              <p:pRg st="1" end="1"/>
                                            </p:txEl>
                                          </p:spTgt>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1+#ppt_w/2"/>
                                          </p:val>
                                        </p:tav>
                                        <p:tav tm="100000">
                                          <p:val>
                                            <p:strVal val="#ppt_x"/>
                                          </p:val>
                                        </p:tav>
                                      </p:tavLst>
                                    </p:anim>
                                    <p:anim calcmode="lin" valueType="num">
                                      <p:cBhvr additive="base">
                                        <p:cTn id="5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2"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7">
            <a:extLst>
              <a:ext uri="{FF2B5EF4-FFF2-40B4-BE49-F238E27FC236}">
                <a16:creationId xmlns:a16="http://schemas.microsoft.com/office/drawing/2014/main" id="{5CA3B44A-9BE1-4866-9581-765F7708EF3F}"/>
              </a:ext>
            </a:extLst>
          </p:cNvPr>
          <p:cNvSpPr>
            <a:spLocks noChangeArrowheads="1"/>
          </p:cNvSpPr>
          <p:nvPr/>
        </p:nvSpPr>
        <p:spPr bwMode="auto">
          <a:xfrm>
            <a:off x="685800" y="-304800"/>
            <a:ext cx="7772400" cy="1143000"/>
          </a:xfrm>
          <a:prstGeom prst="rect">
            <a:avLst/>
          </a:prstGeom>
          <a:noFill/>
          <a:ln w="9525">
            <a:noFill/>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FFFF00"/>
                </a:solidFill>
                <a:uLnTx/>
                <a:uFillTx/>
                <a:latin typeface="+mj-lt"/>
                <a:ea typeface="+mn-ea"/>
                <a:cs typeface="+mn-cs"/>
              </a:rPr>
              <a:t>Hugely Expressive</a:t>
            </a:r>
          </a:p>
        </p:txBody>
      </p:sp>
      <p:grpSp>
        <p:nvGrpSpPr>
          <p:cNvPr id="2" name="Group 1">
            <a:extLst>
              <a:ext uri="{FF2B5EF4-FFF2-40B4-BE49-F238E27FC236}">
                <a16:creationId xmlns:a16="http://schemas.microsoft.com/office/drawing/2014/main" id="{5598F9A7-C752-4F38-8E47-4F76E8604716}"/>
              </a:ext>
            </a:extLst>
          </p:cNvPr>
          <p:cNvGrpSpPr/>
          <p:nvPr/>
        </p:nvGrpSpPr>
        <p:grpSpPr>
          <a:xfrm>
            <a:off x="0" y="276359"/>
            <a:ext cx="2294521" cy="2750829"/>
            <a:chOff x="-33205" y="2278370"/>
            <a:chExt cx="2294521" cy="2750829"/>
          </a:xfrm>
        </p:grpSpPr>
        <p:pic>
          <p:nvPicPr>
            <p:cNvPr id="10" name="Picture 4" descr="Euclid_3">
              <a:extLst>
                <a:ext uri="{FF2B5EF4-FFF2-40B4-BE49-F238E27FC236}">
                  <a16:creationId xmlns:a16="http://schemas.microsoft.com/office/drawing/2014/main" id="{855056FA-FB7F-43C7-B8E8-1A9F157AD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2278370"/>
              <a:ext cx="1739899" cy="275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a:extLst>
                <a:ext uri="{FF2B5EF4-FFF2-40B4-BE49-F238E27FC236}">
                  <a16:creationId xmlns:a16="http://schemas.microsoft.com/office/drawing/2014/main" id="{05DD1105-E9B9-4F25-A7DF-7991C50327C7}"/>
                </a:ext>
              </a:extLst>
            </p:cNvPr>
            <p:cNvSpPr txBox="1">
              <a:spLocks noChangeArrowheads="1"/>
            </p:cNvSpPr>
            <p:nvPr/>
          </p:nvSpPr>
          <p:spPr bwMode="auto">
            <a:xfrm>
              <a:off x="-33205" y="4623137"/>
              <a:ext cx="22945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square" lIns="274320" rIns="274320">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Euclid (300 BC)</a:t>
              </a:r>
            </a:p>
          </p:txBody>
        </p:sp>
      </p:grpSp>
      <p:sp>
        <p:nvSpPr>
          <p:cNvPr id="20" name="AutoShape 8">
            <a:extLst>
              <a:ext uri="{FF2B5EF4-FFF2-40B4-BE49-F238E27FC236}">
                <a16:creationId xmlns:a16="http://schemas.microsoft.com/office/drawing/2014/main" id="{D40AD3E5-938C-4FF0-8544-55721259C81A}"/>
              </a:ext>
            </a:extLst>
          </p:cNvPr>
          <p:cNvSpPr>
            <a:spLocks noChangeArrowheads="1"/>
          </p:cNvSpPr>
          <p:nvPr/>
        </p:nvSpPr>
        <p:spPr bwMode="auto">
          <a:xfrm>
            <a:off x="2136508" y="793197"/>
            <a:ext cx="5559692" cy="2001142"/>
          </a:xfrm>
          <a:prstGeom prst="wedgeRectCallout">
            <a:avLst>
              <a:gd name="adj1" fmla="val -60896"/>
              <a:gd name="adj2" fmla="val -34214"/>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CA" altLang="en-US" sz="2400" dirty="0"/>
              <a:t>The rules of syntax dictate </a:t>
            </a:r>
            <a:br>
              <a:rPr lang="en-CA" altLang="en-US" sz="2400" dirty="0"/>
            </a:br>
            <a:r>
              <a:rPr lang="en-CA" altLang="en-US" sz="2400" dirty="0"/>
              <a:t>how words can be strung together into</a:t>
            </a:r>
          </a:p>
          <a:p>
            <a:pPr algn="ctr" eaLnBrk="1" hangingPunct="1">
              <a:spcBef>
                <a:spcPct val="0"/>
              </a:spcBef>
              <a:buFontTx/>
              <a:buNone/>
            </a:pPr>
            <a:r>
              <a:rPr lang="en-CA" altLang="en-US" sz="2400" dirty="0">
                <a:solidFill>
                  <a:schemeClr val="tx2"/>
                </a:solidFill>
              </a:rPr>
              <a:t>logical sentence</a:t>
            </a:r>
            <a:r>
              <a:rPr lang="en-CA" altLang="en-US" sz="2400" dirty="0"/>
              <a:t>.</a:t>
            </a:r>
          </a:p>
          <a:p>
            <a:pPr algn="ctr" eaLnBrk="1" hangingPunct="1">
              <a:spcBef>
                <a:spcPct val="0"/>
              </a:spcBef>
              <a:buFontTx/>
              <a:buNone/>
            </a:pPr>
            <a:r>
              <a:rPr lang="en-CA" altLang="en-US" sz="2400" dirty="0"/>
              <a:t>Variables </a:t>
            </a:r>
            <a:r>
              <a:rPr lang="en-CA" altLang="en-US" sz="2400" dirty="0">
                <a:solidFill>
                  <a:schemeClr val="accent5"/>
                </a:solidFill>
              </a:rPr>
              <a:t>x</a:t>
            </a:r>
            <a:r>
              <a:rPr lang="en-CA" altLang="en-US" sz="2400" dirty="0"/>
              <a:t> and </a:t>
            </a:r>
            <a:r>
              <a:rPr lang="en-CA" altLang="en-US" sz="2400" dirty="0">
                <a:solidFill>
                  <a:schemeClr val="accent5"/>
                </a:solidFill>
              </a:rPr>
              <a:t>y</a:t>
            </a:r>
            <a:r>
              <a:rPr lang="en-CA" altLang="en-US" sz="2400" dirty="0"/>
              <a:t> can represent integers.</a:t>
            </a:r>
          </a:p>
          <a:p>
            <a:pPr algn="ctr" eaLnBrk="1" hangingPunct="1">
              <a:spcBef>
                <a:spcPct val="0"/>
              </a:spcBef>
              <a:buFontTx/>
              <a:buNone/>
            </a:pPr>
            <a:r>
              <a:rPr lang="en-CA" altLang="en-US" sz="2400" dirty="0"/>
              <a:t>You can use </a:t>
            </a:r>
            <a:r>
              <a:rPr lang="en-CA" altLang="en-US" sz="2400" dirty="0">
                <a:solidFill>
                  <a:schemeClr val="accent5"/>
                </a:solidFill>
              </a:rPr>
              <a:t>+</a:t>
            </a:r>
            <a:r>
              <a:rPr lang="en-CA" altLang="en-US" sz="2400" dirty="0"/>
              <a:t>,</a:t>
            </a:r>
            <a:r>
              <a:rPr lang="en-US" altLang="en-US" sz="2400" dirty="0">
                <a:solidFill>
                  <a:srgbClr val="FFC000"/>
                </a:solidFill>
                <a:sym typeface="Symbol" pitchFamily="18" charset="2"/>
              </a:rPr>
              <a:t> </a:t>
            </a:r>
            <a:r>
              <a:rPr lang="en-CA" altLang="en-US" sz="2400" dirty="0"/>
              <a:t>, </a:t>
            </a:r>
            <a:r>
              <a:rPr lang="en-US" altLang="en-US" sz="2400" dirty="0">
                <a:solidFill>
                  <a:srgbClr val="FFC000"/>
                </a:solidFill>
                <a:sym typeface="Symbol" pitchFamily="18" charset="2"/>
              </a:rPr>
              <a:t>&lt;</a:t>
            </a:r>
            <a:r>
              <a:rPr lang="en-CA" altLang="en-US" sz="2400" dirty="0"/>
              <a:t>, </a:t>
            </a:r>
            <a:r>
              <a:rPr lang="en-US" altLang="en-US" sz="2400" dirty="0">
                <a:solidFill>
                  <a:srgbClr val="FFC000"/>
                </a:solidFill>
                <a:latin typeface="Times New Roman"/>
                <a:cs typeface="Times New Roman" panose="02020603050405020304" pitchFamily="18" charset="0"/>
                <a:sym typeface="Symbol" panose="05050102010706020507" pitchFamily="18" charset="2"/>
              </a:rPr>
              <a:t>=</a:t>
            </a:r>
            <a:r>
              <a:rPr lang="en-CA" altLang="en-US" sz="2400" dirty="0"/>
              <a:t>,</a:t>
            </a:r>
            <a:r>
              <a:rPr lang="en-CA" altLang="en-US" sz="2400" dirty="0">
                <a:solidFill>
                  <a:srgbClr val="FFC000"/>
                </a:solidFill>
                <a:latin typeface="Times New Roman"/>
                <a:cs typeface="Times New Roman" panose="02020603050405020304" pitchFamily="18" charset="0"/>
                <a:sym typeface="Symbol" panose="05050102010706020507" pitchFamily="18" charset="2"/>
              </a:rPr>
              <a:t> </a:t>
            </a:r>
            <a:r>
              <a:rPr lang="el-GR" altLang="en-US" sz="2400" dirty="0">
                <a:solidFill>
                  <a:srgbClr val="FFC000"/>
                </a:solidFill>
                <a:latin typeface="Times New Roman"/>
                <a:cs typeface="Times New Roman" panose="02020603050405020304" pitchFamily="18" charset="0"/>
                <a:sym typeface="Symbol" panose="05050102010706020507" pitchFamily="18" charset="2"/>
              </a:rPr>
              <a:t>≥</a:t>
            </a:r>
            <a:r>
              <a:rPr lang="en-CA" altLang="en-US" sz="2400" dirty="0"/>
              <a:t>,</a:t>
            </a:r>
            <a:r>
              <a:rPr lang="en-CA" altLang="en-US" sz="2400" dirty="0">
                <a:solidFill>
                  <a:srgbClr val="FFC000"/>
                </a:solidFill>
                <a:latin typeface="Times New Roman"/>
                <a:cs typeface="Times New Roman" panose="02020603050405020304" pitchFamily="18" charset="0"/>
                <a:sym typeface="Symbol" panose="05050102010706020507" pitchFamily="18" charset="2"/>
              </a:rPr>
              <a:t> </a:t>
            </a:r>
            <a:r>
              <a:rPr lang="en-US" altLang="en-US" sz="2400" dirty="0">
                <a:solidFill>
                  <a:srgbClr val="FFC000"/>
                </a:solidFill>
                <a:latin typeface="Symbol" pitchFamily="18" charset="2"/>
              </a:rPr>
              <a:t>"</a:t>
            </a:r>
            <a:r>
              <a:rPr lang="en-CA" altLang="en-US" sz="2400" dirty="0"/>
              <a:t>,</a:t>
            </a:r>
            <a:r>
              <a:rPr lang="en-US" altLang="en-US" sz="2400" dirty="0">
                <a:solidFill>
                  <a:srgbClr val="FFC000"/>
                </a:solidFill>
                <a:latin typeface="Times New Roman"/>
              </a:rPr>
              <a:t> </a:t>
            </a:r>
            <a:r>
              <a:rPr lang="en-US" altLang="en-US" sz="2400" dirty="0">
                <a:solidFill>
                  <a:srgbClr val="FFC000"/>
                </a:solidFill>
                <a:latin typeface="Symbol" pitchFamily="18" charset="2"/>
              </a:rPr>
              <a:t>$</a:t>
            </a:r>
            <a:r>
              <a:rPr lang="en-CA" altLang="en-US" sz="2400" dirty="0"/>
              <a:t>,</a:t>
            </a:r>
            <a:r>
              <a:rPr lang="en-US" altLang="en-US" sz="2400" dirty="0">
                <a:solidFill>
                  <a:srgbClr val="FFC000"/>
                </a:solidFill>
                <a:latin typeface="Symbol" pitchFamily="18" charset="2"/>
              </a:rPr>
              <a:t> </a:t>
            </a:r>
            <a:r>
              <a:rPr lang="el-GR" altLang="en-US" sz="2400" dirty="0">
                <a:solidFill>
                  <a:srgbClr val="FFC000"/>
                </a:solidFill>
                <a:latin typeface="Times New Roman"/>
                <a:cs typeface="Times New Roman" panose="02020603050405020304" pitchFamily="18" charset="0"/>
                <a:sym typeface="Symbol" panose="05050102010706020507" pitchFamily="18" charset="2"/>
              </a:rPr>
              <a:t></a:t>
            </a:r>
            <a:r>
              <a:rPr lang="en-CA" altLang="en-US" sz="2400" dirty="0"/>
              <a:t>,</a:t>
            </a:r>
            <a:r>
              <a:rPr lang="en-CA" altLang="en-US" sz="2400" dirty="0">
                <a:solidFill>
                  <a:srgbClr val="FFC000"/>
                </a:solidFill>
                <a:latin typeface="Times New Roman"/>
                <a:cs typeface="Times New Roman" panose="02020603050405020304" pitchFamily="18" charset="0"/>
                <a:sym typeface="Symbol" panose="05050102010706020507" pitchFamily="18" charset="2"/>
              </a:rPr>
              <a:t> </a:t>
            </a:r>
            <a:r>
              <a:rPr lang="el-GR" altLang="en-US" sz="2400" dirty="0">
                <a:solidFill>
                  <a:srgbClr val="FFC000"/>
                </a:solidFill>
                <a:latin typeface="Times New Roman"/>
                <a:cs typeface="Times New Roman" panose="02020603050405020304" pitchFamily="18" charset="0"/>
                <a:sym typeface="Symbol" panose="05050102010706020507" pitchFamily="18" charset="2"/>
              </a:rPr>
              <a:t></a:t>
            </a:r>
            <a:r>
              <a:rPr lang="en-CA" altLang="en-US" sz="2400" dirty="0"/>
              <a:t>,</a:t>
            </a:r>
            <a:r>
              <a:rPr lang="en-CA" altLang="en-US" sz="2400" dirty="0">
                <a:solidFill>
                  <a:srgbClr val="FFC000"/>
                </a:solidFill>
                <a:latin typeface="Times New Roman"/>
                <a:cs typeface="Times New Roman" panose="02020603050405020304" pitchFamily="18" charset="0"/>
                <a:sym typeface="Symbol" panose="05050102010706020507" pitchFamily="18" charset="2"/>
              </a:rPr>
              <a:t> </a:t>
            </a:r>
            <a:r>
              <a:rPr lang="el-GR" altLang="en-US" sz="2400" dirty="0">
                <a:solidFill>
                  <a:srgbClr val="FFC000"/>
                </a:solidFill>
                <a:latin typeface="Times New Roman"/>
                <a:cs typeface="Times New Roman" panose="02020603050405020304" pitchFamily="18" charset="0"/>
                <a:sym typeface="Symbol" panose="05050102010706020507" pitchFamily="18" charset="2"/>
              </a:rPr>
              <a:t>⌐</a:t>
            </a:r>
            <a:r>
              <a:rPr lang="en-CA" altLang="en-US" sz="2400" dirty="0"/>
              <a:t>,</a:t>
            </a:r>
            <a:r>
              <a:rPr lang="el-GR" altLang="en-US" sz="2400" dirty="0">
                <a:solidFill>
                  <a:srgbClr val="FFC000"/>
                </a:solidFill>
                <a:latin typeface="Times New Roman"/>
                <a:cs typeface="Times New Roman" panose="02020603050405020304" pitchFamily="18" charset="0"/>
                <a:sym typeface="Symbol" panose="05050102010706020507" pitchFamily="18" charset="2"/>
              </a:rPr>
              <a:t> </a:t>
            </a:r>
            <a:r>
              <a:rPr lang="en-CA" altLang="en-US" sz="2400" dirty="0"/>
              <a:t>. </a:t>
            </a:r>
            <a:endParaRPr lang="en-US" altLang="en-US" sz="2400" dirty="0"/>
          </a:p>
        </p:txBody>
      </p:sp>
      <p:sp>
        <p:nvSpPr>
          <p:cNvPr id="22" name="AutoShape 8">
            <a:extLst>
              <a:ext uri="{FF2B5EF4-FFF2-40B4-BE49-F238E27FC236}">
                <a16:creationId xmlns:a16="http://schemas.microsoft.com/office/drawing/2014/main" id="{4F566B0D-047C-4D1E-8139-3065511E5D49}"/>
              </a:ext>
            </a:extLst>
          </p:cNvPr>
          <p:cNvSpPr>
            <a:spLocks noChangeArrowheads="1"/>
          </p:cNvSpPr>
          <p:nvPr/>
        </p:nvSpPr>
        <p:spPr bwMode="auto">
          <a:xfrm>
            <a:off x="198305" y="3092840"/>
            <a:ext cx="6450720" cy="880391"/>
          </a:xfrm>
          <a:prstGeom prst="wedgeRectCallout">
            <a:avLst>
              <a:gd name="adj1" fmla="val 59223"/>
              <a:gd name="adj2" fmla="val 35978"/>
            </a:avLst>
          </a:prstGeom>
          <a:noFill/>
          <a:ln w="12700">
            <a:solidFill>
              <a:srgbClr val="D9D9D9"/>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CA" altLang="en-US" sz="2400" dirty="0"/>
              <a:t>I want this form to be powerful enough to</a:t>
            </a:r>
          </a:p>
          <a:p>
            <a:pPr eaLnBrk="1" hangingPunct="1">
              <a:spcBef>
                <a:spcPct val="0"/>
              </a:spcBef>
              <a:buFontTx/>
              <a:buNone/>
            </a:pPr>
            <a:r>
              <a:rPr lang="en-CA" altLang="en-US" sz="2400" dirty="0"/>
              <a:t>  express everything I have to say about</a:t>
            </a:r>
            <a:endParaRPr lang="en-US" altLang="en-US" sz="2400" dirty="0"/>
          </a:p>
        </p:txBody>
      </p:sp>
      <p:sp>
        <p:nvSpPr>
          <p:cNvPr id="16" name="AutoShape 8">
            <a:extLst>
              <a:ext uri="{FF2B5EF4-FFF2-40B4-BE49-F238E27FC236}">
                <a16:creationId xmlns:a16="http://schemas.microsoft.com/office/drawing/2014/main" id="{7B03B892-94EF-4ABE-A658-43A0B46C6219}"/>
              </a:ext>
            </a:extLst>
          </p:cNvPr>
          <p:cNvSpPr>
            <a:spLocks noChangeArrowheads="1"/>
          </p:cNvSpPr>
          <p:nvPr/>
        </p:nvSpPr>
        <p:spPr bwMode="auto">
          <a:xfrm>
            <a:off x="304800" y="4059738"/>
            <a:ext cx="6100096" cy="1198062"/>
          </a:xfrm>
          <a:prstGeom prst="wedgeRectCallout">
            <a:avLst>
              <a:gd name="adj1" fmla="val -25801"/>
              <a:gd name="adj2" fmla="val -56295"/>
            </a:avLst>
          </a:prstGeom>
          <a:noFill/>
          <a:ln w="12700">
            <a:solidFill>
              <a:srgbClr val="4D020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2400" b="0" i="0" u="none" strike="noStrike" kern="1200" cap="none" spc="0" normalizeH="0" baseline="0" noProof="0" dirty="0">
                <a:ln>
                  <a:noFill/>
                </a:ln>
                <a:effectLst/>
                <a:uLnTx/>
                <a:uFillTx/>
                <a:latin typeface="Times New Roman" pitchFamily="18" charset="0"/>
                <a:ea typeface="+mn-ea"/>
                <a:cs typeface="+mn-cs"/>
              </a:rPr>
              <a:t>Actually, it is hugely expressive.</a:t>
            </a:r>
          </a:p>
          <a:p>
            <a:pPr marL="0" marR="0" lvl="0" indent="0" algn="ctr" defTabSz="914400" rtl="0" eaLnBrk="1" fontAlgn="base" latinLnBrk="0" hangingPunct="1">
              <a:lnSpc>
                <a:spcPct val="100000"/>
              </a:lnSpc>
              <a:spcBef>
                <a:spcPct val="0"/>
              </a:spcBef>
              <a:spcAft>
                <a:spcPct val="0"/>
              </a:spcAft>
              <a:buClrTx/>
              <a:buSzTx/>
              <a:buFontTx/>
              <a:buNone/>
              <a:tabLst/>
              <a:defRPr/>
            </a:pPr>
            <a:r>
              <a:rPr lang="en-CA" altLang="en-US" sz="2400" dirty="0">
                <a:solidFill>
                  <a:srgbClr val="FFFFFF"/>
                </a:solidFill>
              </a:rPr>
              <a:t>This is</a:t>
            </a:r>
            <a:r>
              <a:rPr kumimoji="0" lang="en-CA" altLang="en-US" sz="2400" b="0" i="0" u="none" strike="noStrike" kern="1200" cap="none" spc="0" normalizeH="0" noProof="0" dirty="0">
                <a:ln>
                  <a:noFill/>
                </a:ln>
                <a:solidFill>
                  <a:srgbClr val="FFFFFF"/>
                </a:solidFill>
                <a:effectLst/>
                <a:uLnTx/>
                <a:uFillTx/>
                <a:latin typeface="Times New Roman" pitchFamily="18" charset="0"/>
                <a:ea typeface="+mn-ea"/>
                <a:cs typeface="+mn-cs"/>
              </a:rPr>
              <a:t> excellent way to understand and prove</a:t>
            </a:r>
            <a:br>
              <a:rPr kumimoji="0" lang="en-CA" altLang="en-US" sz="2400" b="0" i="0" u="none" strike="noStrike" kern="1200" cap="none" spc="0" normalizeH="0" noProof="0" dirty="0">
                <a:ln>
                  <a:noFill/>
                </a:ln>
                <a:solidFill>
                  <a:srgbClr val="FFFFFF"/>
                </a:solidFill>
                <a:effectLst/>
                <a:uLnTx/>
                <a:uFillTx/>
                <a:latin typeface="Times New Roman" pitchFamily="18" charset="0"/>
                <a:ea typeface="+mn-ea"/>
                <a:cs typeface="+mn-cs"/>
              </a:rPr>
            </a:br>
            <a:r>
              <a:rPr kumimoji="0" lang="en-CA" altLang="en-US" sz="2400" b="0" i="0" u="none" strike="noStrike" kern="1200" cap="none" spc="0" normalizeH="0" noProof="0" dirty="0">
                <a:ln>
                  <a:noFill/>
                </a:ln>
                <a:solidFill>
                  <a:srgbClr val="FFFFFF"/>
                </a:solidFill>
                <a:effectLst/>
                <a:uLnTx/>
                <a:uFillTx/>
                <a:latin typeface="Times New Roman" pitchFamily="18" charset="0"/>
                <a:ea typeface="+mn-ea"/>
                <a:cs typeface="+mn-cs"/>
              </a:rPr>
              <a:t>most </a:t>
            </a: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mathematical statements</a:t>
            </a:r>
            <a:r>
              <a:rPr lang="en-CA" altLang="en-US" sz="2400" dirty="0">
                <a:solidFill>
                  <a:srgbClr val="FFFFFF"/>
                </a:solidFill>
              </a:rPr>
              <a:t>.</a:t>
            </a:r>
            <a:endPar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
        <p:nvSpPr>
          <p:cNvPr id="17" name="Text Box 74">
            <a:extLst>
              <a:ext uri="{FF2B5EF4-FFF2-40B4-BE49-F238E27FC236}">
                <a16:creationId xmlns:a16="http://schemas.microsoft.com/office/drawing/2014/main" id="{17884968-4667-448C-B595-07B73F98AD2C}"/>
              </a:ext>
            </a:extLst>
          </p:cNvPr>
          <p:cNvSpPr txBox="1">
            <a:spLocks noChangeArrowheads="1"/>
          </p:cNvSpPr>
          <p:nvPr/>
        </p:nvSpPr>
        <p:spPr bwMode="auto">
          <a:xfrm>
            <a:off x="1290792" y="5257800"/>
            <a:ext cx="1686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400" dirty="0">
                <a:latin typeface="+mj-lt"/>
              </a:rPr>
              <a:t>“</a:t>
            </a:r>
            <a:r>
              <a:rPr lang="en-US" altLang="en-US" sz="2400" dirty="0">
                <a:solidFill>
                  <a:srgbClr val="66FF66"/>
                </a:solidFill>
                <a:latin typeface="+mj-lt"/>
              </a:rPr>
              <a:t>x</a:t>
            </a:r>
            <a:r>
              <a:rPr lang="en-US" altLang="en-US" sz="2400" dirty="0">
                <a:latin typeface="+mj-lt"/>
              </a:rPr>
              <a:t> is prime”</a:t>
            </a:r>
            <a:endParaRPr lang="en-US" altLang="en-US" sz="2400" dirty="0">
              <a:solidFill>
                <a:srgbClr val="FFC000"/>
              </a:solidFill>
            </a:endParaRPr>
          </a:p>
        </p:txBody>
      </p:sp>
      <p:sp>
        <p:nvSpPr>
          <p:cNvPr id="18" name="Text Box 74">
            <a:extLst>
              <a:ext uri="{FF2B5EF4-FFF2-40B4-BE49-F238E27FC236}">
                <a16:creationId xmlns:a16="http://schemas.microsoft.com/office/drawing/2014/main" id="{EAA82569-1AFF-41DF-A328-4A5F0744CD27}"/>
              </a:ext>
            </a:extLst>
          </p:cNvPr>
          <p:cNvSpPr txBox="1">
            <a:spLocks noChangeArrowheads="1"/>
          </p:cNvSpPr>
          <p:nvPr/>
        </p:nvSpPr>
        <p:spPr bwMode="auto">
          <a:xfrm>
            <a:off x="1911639" y="5589332"/>
            <a:ext cx="41969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l-GR" altLang="en-US" sz="2400" dirty="0">
                <a:solidFill>
                  <a:srgbClr val="FFFFFF"/>
                </a:solidFill>
                <a:cs typeface="Times New Roman" panose="02020603050405020304" pitchFamily="18" charset="0"/>
                <a:sym typeface="Symbol" panose="05050102010706020507" pitchFamily="18" charset="2"/>
              </a:rPr>
              <a:t>≡ </a:t>
            </a:r>
            <a:r>
              <a:rPr lang="en-US" altLang="en-US" sz="2400" dirty="0">
                <a:solidFill>
                  <a:srgbClr val="FFC000"/>
                </a:solidFill>
                <a:latin typeface="Symbol" pitchFamily="18" charset="2"/>
              </a:rPr>
              <a:t>"</a:t>
            </a:r>
            <a:r>
              <a:rPr lang="en-US" altLang="en-US" sz="2400" dirty="0">
                <a:solidFill>
                  <a:srgbClr val="FFC000"/>
                </a:solidFill>
              </a:rPr>
              <a:t>a</a:t>
            </a:r>
            <a:r>
              <a:rPr lang="en-US" altLang="en-US" sz="2400" dirty="0">
                <a:solidFill>
                  <a:srgbClr val="FFC000"/>
                </a:solidFill>
                <a:latin typeface="Symbol" pitchFamily="18" charset="2"/>
              </a:rPr>
              <a:t> "</a:t>
            </a:r>
            <a:r>
              <a:rPr lang="en-US" altLang="en-US" sz="2400" dirty="0">
                <a:solidFill>
                  <a:srgbClr val="FFC000"/>
                </a:solidFill>
              </a:rPr>
              <a:t>b  (</a:t>
            </a:r>
            <a:r>
              <a:rPr lang="en-US" altLang="en-US" sz="2400" dirty="0" err="1">
                <a:solidFill>
                  <a:srgbClr val="FFC000"/>
                </a:solidFill>
              </a:rPr>
              <a:t>a</a:t>
            </a:r>
            <a:r>
              <a:rPr lang="en-US" altLang="en-US" sz="2400" dirty="0" err="1">
                <a:solidFill>
                  <a:srgbClr val="FFC000"/>
                </a:solidFill>
                <a:sym typeface="Symbol" pitchFamily="18" charset="2"/>
              </a:rPr>
              <a:t>b</a:t>
            </a:r>
            <a:r>
              <a:rPr lang="en-US" altLang="en-US" sz="2400" dirty="0">
                <a:solidFill>
                  <a:srgbClr val="FFC000"/>
                </a:solidFill>
                <a:sym typeface="Symbol" pitchFamily="18" charset="2"/>
              </a:rPr>
              <a:t>=</a:t>
            </a:r>
            <a:r>
              <a:rPr lang="en-US" altLang="en-US" sz="2400" dirty="0">
                <a:solidFill>
                  <a:srgbClr val="66FF66"/>
                </a:solidFill>
                <a:sym typeface="Symbol" pitchFamily="18" charset="2"/>
              </a:rPr>
              <a:t>x</a:t>
            </a:r>
            <a:r>
              <a:rPr lang="en-US" altLang="en-US" sz="2400" dirty="0">
                <a:solidFill>
                  <a:srgbClr val="FFC000"/>
                </a:solidFill>
                <a:sym typeface="Symbol" pitchFamily="18" charset="2"/>
              </a:rPr>
              <a:t> </a:t>
            </a:r>
            <a:r>
              <a:rPr lang="el-GR" altLang="en-US" sz="2400" dirty="0">
                <a:solidFill>
                  <a:srgbClr val="FFC000"/>
                </a:solidFill>
                <a:latin typeface="Times New Roman"/>
                <a:cs typeface="Times New Roman" panose="02020603050405020304" pitchFamily="18" charset="0"/>
                <a:sym typeface="Symbol" panose="05050102010706020507" pitchFamily="18" charset="2"/>
              </a:rPr>
              <a:t></a:t>
            </a:r>
            <a:r>
              <a:rPr lang="en-US" altLang="en-US" sz="2400" dirty="0">
                <a:solidFill>
                  <a:srgbClr val="FFC000"/>
                </a:solidFill>
                <a:latin typeface="Times New Roman"/>
                <a:cs typeface="Times New Roman" panose="02020603050405020304" pitchFamily="18" charset="0"/>
                <a:sym typeface="Symbol" panose="05050102010706020507" pitchFamily="18" charset="2"/>
              </a:rPr>
              <a:t> a=1 or b=1)</a:t>
            </a:r>
            <a:endParaRPr lang="en-US" altLang="en-US" sz="2400" dirty="0">
              <a:solidFill>
                <a:srgbClr val="FFC000"/>
              </a:solidFill>
            </a:endParaRPr>
          </a:p>
        </p:txBody>
      </p:sp>
      <p:sp>
        <p:nvSpPr>
          <p:cNvPr id="19" name="Rectangle 18">
            <a:extLst>
              <a:ext uri="{FF2B5EF4-FFF2-40B4-BE49-F238E27FC236}">
                <a16:creationId xmlns:a16="http://schemas.microsoft.com/office/drawing/2014/main" id="{68065671-C435-4264-AF84-B319465E38BB}"/>
              </a:ext>
            </a:extLst>
          </p:cNvPr>
          <p:cNvSpPr/>
          <p:nvPr/>
        </p:nvSpPr>
        <p:spPr>
          <a:xfrm>
            <a:off x="5122418" y="3455954"/>
            <a:ext cx="875561" cy="461665"/>
          </a:xfrm>
          <a:prstGeom prst="rect">
            <a:avLst/>
          </a:prstGeom>
        </p:spPr>
        <p:txBody>
          <a:bodyPr wrap="none">
            <a:spAutoFit/>
          </a:bodyPr>
          <a:lstStyle/>
          <a:p>
            <a:pPr algn="l"/>
            <a:r>
              <a:rPr lang="en-CA" altLang="en-US" sz="2400" dirty="0">
                <a:solidFill>
                  <a:schemeClr val="tx2"/>
                </a:solidFill>
              </a:rPr>
              <a:t>math.</a:t>
            </a:r>
            <a:endParaRPr lang="en-US" sz="2400" dirty="0">
              <a:solidFill>
                <a:schemeClr val="tx2"/>
              </a:solidFill>
            </a:endParaRPr>
          </a:p>
        </p:txBody>
      </p:sp>
      <p:grpSp>
        <p:nvGrpSpPr>
          <p:cNvPr id="21" name="Group 20">
            <a:extLst>
              <a:ext uri="{FF2B5EF4-FFF2-40B4-BE49-F238E27FC236}">
                <a16:creationId xmlns:a16="http://schemas.microsoft.com/office/drawing/2014/main" id="{471ABA14-06C4-4AA9-854E-84B6464B99E4}"/>
              </a:ext>
            </a:extLst>
          </p:cNvPr>
          <p:cNvGrpSpPr/>
          <p:nvPr/>
        </p:nvGrpSpPr>
        <p:grpSpPr>
          <a:xfrm>
            <a:off x="6248399" y="3429002"/>
            <a:ext cx="2800750" cy="3276600"/>
            <a:chOff x="7318351" y="5074031"/>
            <a:chExt cx="1736749" cy="1707770"/>
          </a:xfrm>
        </p:grpSpPr>
        <p:pic>
          <p:nvPicPr>
            <p:cNvPr id="23" name="Picture 7">
              <a:extLst>
                <a:ext uri="{FF2B5EF4-FFF2-40B4-BE49-F238E27FC236}">
                  <a16:creationId xmlns:a16="http://schemas.microsoft.com/office/drawing/2014/main" id="{0D63B058-C10A-4165-8927-8E5CFDCBE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865" t="10841" r="13467" b="45795"/>
            <a:stretch>
              <a:fillRect/>
            </a:stretch>
          </p:blipFill>
          <p:spPr bwMode="auto">
            <a:xfrm>
              <a:off x="7347330" y="5074031"/>
              <a:ext cx="1707770" cy="170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pic>
        <p:sp>
          <p:nvSpPr>
            <p:cNvPr id="24" name="Text Box 21">
              <a:extLst>
                <a:ext uri="{FF2B5EF4-FFF2-40B4-BE49-F238E27FC236}">
                  <a16:creationId xmlns:a16="http://schemas.microsoft.com/office/drawing/2014/main" id="{930461B9-202A-465E-8C13-F0EEAA6B2148}"/>
                </a:ext>
              </a:extLst>
            </p:cNvPr>
            <p:cNvSpPr txBox="1">
              <a:spLocks noChangeArrowheads="1"/>
            </p:cNvSpPr>
            <p:nvPr/>
          </p:nvSpPr>
          <p:spPr bwMode="auto">
            <a:xfrm>
              <a:off x="7318351" y="6372563"/>
              <a:ext cx="682649" cy="36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CA" altLang="en-US" sz="2000" b="0" i="0" u="none" strike="noStrike" kern="1200" cap="none" spc="0" normalizeH="0" baseline="0" noProof="0" dirty="0">
                  <a:ln>
                    <a:noFill/>
                  </a:ln>
                  <a:effectLst/>
                  <a:uLnTx/>
                  <a:uFillTx/>
                  <a:latin typeface="Times New Roman" pitchFamily="18" charset="0"/>
                  <a:ea typeface="+mn-ea"/>
                  <a:cs typeface="+mn-cs"/>
                  <a:sym typeface="Wingdings" panose="05000000000000000000" pitchFamily="2" charset="2"/>
                </a:rPr>
                <a:t>Gödel</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CA" altLang="en-US" sz="2000" b="0" i="0" u="none" strike="noStrike" kern="1200" cap="none" spc="0" normalizeH="0" baseline="0" noProof="0" dirty="0">
                  <a:ln>
                    <a:noFill/>
                  </a:ln>
                  <a:effectLst/>
                  <a:uLnTx/>
                  <a:uFillTx/>
                  <a:latin typeface="Times New Roman" pitchFamily="18" charset="0"/>
                  <a:ea typeface="+mn-ea"/>
                  <a:cs typeface="+mn-cs"/>
                  <a:sym typeface="Wingdings" panose="05000000000000000000" pitchFamily="2" charset="2"/>
                </a:rPr>
                <a:t>1931</a:t>
              </a:r>
            </a:p>
          </p:txBody>
        </p:sp>
      </p:grpSp>
    </p:spTree>
    <p:extLst>
      <p:ext uri="{BB962C8B-B14F-4D97-AF65-F5344CB8AC3E}">
        <p14:creationId xmlns:p14="http://schemas.microsoft.com/office/powerpoint/2010/main" val="143387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 calcmode="lin" valueType="num">
                                      <p:cBhvr additive="base">
                                        <p:cTn id="11" dur="500" fill="hold"/>
                                        <p:tgtEl>
                                          <p:spTgt spid="20">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 calcmode="lin" valueType="num">
                                      <p:cBhvr additive="base">
                                        <p:cTn id="17" dur="500" fill="hold"/>
                                        <p:tgtEl>
                                          <p:spTgt spid="2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0">
                                            <p:txEl>
                                              <p:pRg st="3" end="3"/>
                                            </p:txEl>
                                          </p:spTgt>
                                        </p:tgtEl>
                                        <p:attrNameLst>
                                          <p:attrName>style.visibility</p:attrName>
                                        </p:attrNameLst>
                                      </p:cBhvr>
                                      <p:to>
                                        <p:strVal val="visible"/>
                                      </p:to>
                                    </p:set>
                                    <p:anim calcmode="lin" valueType="num">
                                      <p:cBhvr additive="base">
                                        <p:cTn id="23" dur="500" fill="hold"/>
                                        <p:tgtEl>
                                          <p:spTgt spid="20">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anim calcmode="lin" valueType="num">
                                      <p:cBhvr additive="base">
                                        <p:cTn id="33"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additive="base">
                                        <p:cTn id="4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6">
                                            <p:txEl>
                                              <p:pRg st="1" end="1"/>
                                            </p:txEl>
                                          </p:spTgt>
                                        </p:tgtEl>
                                        <p:attrNameLst>
                                          <p:attrName>style.visibility</p:attrName>
                                        </p:attrNameLst>
                                      </p:cBhvr>
                                      <p:to>
                                        <p:strVal val="visible"/>
                                      </p:to>
                                    </p:set>
                                    <p:anim calcmode="lin" valueType="num">
                                      <p:cBhvr additive="base">
                                        <p:cTn id="47"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7">
            <a:extLst>
              <a:ext uri="{FF2B5EF4-FFF2-40B4-BE49-F238E27FC236}">
                <a16:creationId xmlns:a16="http://schemas.microsoft.com/office/drawing/2014/main" id="{5CA3B44A-9BE1-4866-9581-765F7708EF3F}"/>
              </a:ext>
            </a:extLst>
          </p:cNvPr>
          <p:cNvSpPr>
            <a:spLocks noChangeArrowheads="1"/>
          </p:cNvSpPr>
          <p:nvPr/>
        </p:nvSpPr>
        <p:spPr bwMode="auto">
          <a:xfrm>
            <a:off x="685800" y="-304800"/>
            <a:ext cx="7772400" cy="1143000"/>
          </a:xfrm>
          <a:prstGeom prst="rect">
            <a:avLst/>
          </a:prstGeom>
          <a:noFill/>
          <a:ln w="9525">
            <a:noFill/>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FFFF00"/>
                </a:solidFill>
                <a:uLnTx/>
                <a:uFillTx/>
                <a:latin typeface="+mj-lt"/>
                <a:ea typeface="+mn-ea"/>
                <a:cs typeface="+mn-cs"/>
              </a:rPr>
              <a:t>Hugely Expressive</a:t>
            </a:r>
          </a:p>
        </p:txBody>
      </p:sp>
      <p:grpSp>
        <p:nvGrpSpPr>
          <p:cNvPr id="2" name="Group 1">
            <a:extLst>
              <a:ext uri="{FF2B5EF4-FFF2-40B4-BE49-F238E27FC236}">
                <a16:creationId xmlns:a16="http://schemas.microsoft.com/office/drawing/2014/main" id="{5598F9A7-C752-4F38-8E47-4F76E8604716}"/>
              </a:ext>
            </a:extLst>
          </p:cNvPr>
          <p:cNvGrpSpPr/>
          <p:nvPr/>
        </p:nvGrpSpPr>
        <p:grpSpPr>
          <a:xfrm>
            <a:off x="0" y="276359"/>
            <a:ext cx="2294521" cy="2750829"/>
            <a:chOff x="-33205" y="2278370"/>
            <a:chExt cx="2294521" cy="2750829"/>
          </a:xfrm>
        </p:grpSpPr>
        <p:pic>
          <p:nvPicPr>
            <p:cNvPr id="10" name="Picture 4" descr="Euclid_3">
              <a:extLst>
                <a:ext uri="{FF2B5EF4-FFF2-40B4-BE49-F238E27FC236}">
                  <a16:creationId xmlns:a16="http://schemas.microsoft.com/office/drawing/2014/main" id="{855056FA-FB7F-43C7-B8E8-1A9F157AD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2278370"/>
              <a:ext cx="1739899" cy="275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a:extLst>
                <a:ext uri="{FF2B5EF4-FFF2-40B4-BE49-F238E27FC236}">
                  <a16:creationId xmlns:a16="http://schemas.microsoft.com/office/drawing/2014/main" id="{05DD1105-E9B9-4F25-A7DF-7991C50327C7}"/>
                </a:ext>
              </a:extLst>
            </p:cNvPr>
            <p:cNvSpPr txBox="1">
              <a:spLocks noChangeArrowheads="1"/>
            </p:cNvSpPr>
            <p:nvPr/>
          </p:nvSpPr>
          <p:spPr bwMode="auto">
            <a:xfrm>
              <a:off x="-33205" y="4623137"/>
              <a:ext cx="22945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square" lIns="274320" rIns="274320">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Euclid (300 BC)</a:t>
              </a:r>
            </a:p>
          </p:txBody>
        </p:sp>
      </p:grpSp>
      <p:sp>
        <p:nvSpPr>
          <p:cNvPr id="22" name="AutoShape 8">
            <a:extLst>
              <a:ext uri="{FF2B5EF4-FFF2-40B4-BE49-F238E27FC236}">
                <a16:creationId xmlns:a16="http://schemas.microsoft.com/office/drawing/2014/main" id="{4F566B0D-047C-4D1E-8139-3065511E5D49}"/>
              </a:ext>
            </a:extLst>
          </p:cNvPr>
          <p:cNvSpPr>
            <a:spLocks noChangeArrowheads="1"/>
          </p:cNvSpPr>
          <p:nvPr/>
        </p:nvSpPr>
        <p:spPr bwMode="auto">
          <a:xfrm>
            <a:off x="198305" y="3092840"/>
            <a:ext cx="6450720" cy="880391"/>
          </a:xfrm>
          <a:prstGeom prst="wedgeRectCallout">
            <a:avLst>
              <a:gd name="adj1" fmla="val 59223"/>
              <a:gd name="adj2" fmla="val 35978"/>
            </a:avLst>
          </a:prstGeom>
          <a:noFill/>
          <a:ln w="12700">
            <a:solidFill>
              <a:srgbClr val="D9D9D9"/>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CA" altLang="en-US" sz="2400" dirty="0"/>
              <a:t>I want this form to be powerful enough to</a:t>
            </a:r>
          </a:p>
          <a:p>
            <a:pPr eaLnBrk="1" hangingPunct="1">
              <a:spcBef>
                <a:spcPct val="0"/>
              </a:spcBef>
              <a:buFontTx/>
              <a:buNone/>
            </a:pPr>
            <a:r>
              <a:rPr lang="en-CA" altLang="en-US" sz="2400" dirty="0"/>
              <a:t>  express everything I have to say about </a:t>
            </a:r>
            <a:endParaRPr lang="en-US" altLang="en-US" sz="2400" dirty="0"/>
          </a:p>
        </p:txBody>
      </p:sp>
      <p:sp>
        <p:nvSpPr>
          <p:cNvPr id="4" name="Rectangle 3">
            <a:extLst>
              <a:ext uri="{FF2B5EF4-FFF2-40B4-BE49-F238E27FC236}">
                <a16:creationId xmlns:a16="http://schemas.microsoft.com/office/drawing/2014/main" id="{A92D8722-C138-4397-8FB2-6F628080E681}"/>
              </a:ext>
            </a:extLst>
          </p:cNvPr>
          <p:cNvSpPr/>
          <p:nvPr/>
        </p:nvSpPr>
        <p:spPr>
          <a:xfrm>
            <a:off x="5070902" y="3455954"/>
            <a:ext cx="1362874" cy="461665"/>
          </a:xfrm>
          <a:prstGeom prst="rect">
            <a:avLst/>
          </a:prstGeom>
        </p:spPr>
        <p:txBody>
          <a:bodyPr wrap="none">
            <a:spAutoFit/>
          </a:bodyPr>
          <a:lstStyle/>
          <a:p>
            <a:pPr algn="l"/>
            <a:r>
              <a:rPr lang="en-CA" altLang="en-US" sz="2400" dirty="0">
                <a:solidFill>
                  <a:schemeClr val="tx2"/>
                </a:solidFill>
              </a:rPr>
              <a:t>comp sci.</a:t>
            </a:r>
            <a:endParaRPr lang="en-US" sz="2400" dirty="0">
              <a:solidFill>
                <a:schemeClr val="tx2"/>
              </a:solidFill>
            </a:endParaRPr>
          </a:p>
        </p:txBody>
      </p:sp>
      <p:sp>
        <p:nvSpPr>
          <p:cNvPr id="19" name="Rectangle 18">
            <a:extLst>
              <a:ext uri="{FF2B5EF4-FFF2-40B4-BE49-F238E27FC236}">
                <a16:creationId xmlns:a16="http://schemas.microsoft.com/office/drawing/2014/main" id="{09E14E17-F206-4464-B0A6-50A4FB6CF252}"/>
              </a:ext>
            </a:extLst>
          </p:cNvPr>
          <p:cNvSpPr/>
          <p:nvPr/>
        </p:nvSpPr>
        <p:spPr>
          <a:xfrm>
            <a:off x="152400" y="5181600"/>
            <a:ext cx="5592895" cy="461665"/>
          </a:xfrm>
          <a:prstGeom prst="rect">
            <a:avLst/>
          </a:prstGeom>
        </p:spPr>
        <p:txBody>
          <a:bodyPr wrap="square">
            <a:spAutoFit/>
          </a:bodyPr>
          <a:lstStyle/>
          <a:p>
            <a:pPr algn="ctr"/>
            <a:r>
              <a:rPr lang="en-CA" altLang="en-US" sz="2400" dirty="0">
                <a:solidFill>
                  <a:srgbClr val="FFFFFF"/>
                </a:solidFill>
                <a:sym typeface="Symbol" panose="05050102010706020507" pitchFamily="18" charset="2"/>
              </a:rPr>
              <a:t>“Java program </a:t>
            </a:r>
            <a:r>
              <a:rPr lang="en-US" altLang="en-US" sz="2400" dirty="0">
                <a:solidFill>
                  <a:srgbClr val="66FF66"/>
                </a:solidFill>
                <a:cs typeface="Times New Roman" panose="02020603050405020304" pitchFamily="18" charset="0"/>
                <a:sym typeface="Symbol" panose="05050102010706020507" pitchFamily="18" charset="2"/>
              </a:rPr>
              <a:t>J</a:t>
            </a:r>
            <a:r>
              <a:rPr lang="en-CA" altLang="en-US" sz="2400" dirty="0">
                <a:solidFill>
                  <a:srgbClr val="FFC000"/>
                </a:solidFill>
                <a:sym typeface="Symbol" panose="05050102010706020507" pitchFamily="18" charset="2"/>
              </a:rPr>
              <a:t> </a:t>
            </a:r>
            <a:r>
              <a:rPr lang="en-CA" altLang="en-US" sz="2400" dirty="0">
                <a:solidFill>
                  <a:srgbClr val="FFFFFF"/>
                </a:solidFill>
                <a:sym typeface="Symbol" panose="05050102010706020507" pitchFamily="18" charset="2"/>
              </a:rPr>
              <a:t>on input </a:t>
            </a:r>
            <a:r>
              <a:rPr lang="en-US" altLang="en-US" sz="2400" dirty="0">
                <a:solidFill>
                  <a:srgbClr val="66FF66"/>
                </a:solidFill>
                <a:cs typeface="Times New Roman" panose="02020603050405020304" pitchFamily="18" charset="0"/>
                <a:sym typeface="Symbol" panose="05050102010706020507" pitchFamily="18" charset="2"/>
              </a:rPr>
              <a:t>I</a:t>
            </a:r>
            <a:r>
              <a:rPr lang="en-CA" altLang="en-US" sz="2400" dirty="0">
                <a:solidFill>
                  <a:srgbClr val="66FF66"/>
                </a:solidFill>
                <a:sym typeface="Symbol" panose="05050102010706020507" pitchFamily="18" charset="2"/>
              </a:rPr>
              <a:t> </a:t>
            </a:r>
            <a:r>
              <a:rPr lang="en-CA" altLang="en-US" sz="2400" dirty="0">
                <a:solidFill>
                  <a:srgbClr val="FFFFFF"/>
                </a:solidFill>
                <a:sym typeface="Symbol" panose="05050102010706020507" pitchFamily="18" charset="2"/>
              </a:rPr>
              <a:t>outputs </a:t>
            </a:r>
            <a:r>
              <a:rPr lang="en-US" altLang="en-US" sz="2400" dirty="0">
                <a:solidFill>
                  <a:srgbClr val="66FF66"/>
                </a:solidFill>
                <a:cs typeface="Times New Roman" panose="02020603050405020304" pitchFamily="18" charset="0"/>
                <a:sym typeface="Symbol" panose="05050102010706020507" pitchFamily="18" charset="2"/>
              </a:rPr>
              <a:t>y</a:t>
            </a:r>
            <a:r>
              <a:rPr lang="en-CA" altLang="en-US" sz="2400" dirty="0">
                <a:solidFill>
                  <a:srgbClr val="FFFFFF"/>
                </a:solidFill>
                <a:sym typeface="Symbol" panose="05050102010706020507" pitchFamily="18" charset="2"/>
              </a:rPr>
              <a:t>”</a:t>
            </a:r>
            <a:r>
              <a:rPr lang="en-CA" altLang="en-US" sz="2400" dirty="0">
                <a:solidFill>
                  <a:srgbClr val="FFFFFF"/>
                </a:solidFill>
              </a:rPr>
              <a:t>.</a:t>
            </a:r>
            <a:endParaRPr lang="en-US" altLang="en-US" sz="2400" dirty="0"/>
          </a:p>
        </p:txBody>
      </p:sp>
      <p:pic>
        <p:nvPicPr>
          <p:cNvPr id="21" name="Picture 4" descr="Upgrade Windows Now| Computer Repair | Nerds On Call">
            <a:extLst>
              <a:ext uri="{FF2B5EF4-FFF2-40B4-BE49-F238E27FC236}">
                <a16:creationId xmlns:a16="http://schemas.microsoft.com/office/drawing/2014/main" id="{84E720B8-0671-482F-A84F-EE0294594C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2159" y="4982222"/>
            <a:ext cx="2509116" cy="1904319"/>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74">
            <a:extLst>
              <a:ext uri="{FF2B5EF4-FFF2-40B4-BE49-F238E27FC236}">
                <a16:creationId xmlns:a16="http://schemas.microsoft.com/office/drawing/2014/main" id="{CE7C874A-DEB9-4592-B710-2B65E21D6F18}"/>
              </a:ext>
            </a:extLst>
          </p:cNvPr>
          <p:cNvSpPr txBox="1">
            <a:spLocks noChangeArrowheads="1"/>
          </p:cNvSpPr>
          <p:nvPr/>
        </p:nvSpPr>
        <p:spPr bwMode="auto">
          <a:xfrm>
            <a:off x="2033258" y="5562600"/>
            <a:ext cx="3833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l-GR" altLang="en-US" sz="2400" dirty="0">
                <a:solidFill>
                  <a:srgbClr val="FFFFFF"/>
                </a:solidFill>
                <a:cs typeface="Times New Roman" panose="02020603050405020304" pitchFamily="18" charset="0"/>
                <a:sym typeface="Symbol" panose="05050102010706020507" pitchFamily="18" charset="2"/>
              </a:rPr>
              <a:t>≡ </a:t>
            </a:r>
            <a:r>
              <a:rPr lang="en-US" altLang="en-US" sz="2400" dirty="0">
                <a:solidFill>
                  <a:srgbClr val="FFC000"/>
                </a:solidFill>
                <a:latin typeface="Symbol" pitchFamily="18" charset="2"/>
              </a:rPr>
              <a:t>$</a:t>
            </a:r>
            <a:r>
              <a:rPr lang="en-US" altLang="en-US" sz="2400" dirty="0">
                <a:solidFill>
                  <a:srgbClr val="FFC000"/>
                </a:solidFill>
              </a:rPr>
              <a:t>c</a:t>
            </a:r>
            <a:r>
              <a:rPr lang="en-US" altLang="en-US" sz="2400" dirty="0">
                <a:solidFill>
                  <a:srgbClr val="FFC000"/>
                </a:solidFill>
                <a:latin typeface="Symbol" pitchFamily="18" charset="2"/>
              </a:rPr>
              <a:t> "</a:t>
            </a:r>
            <a:r>
              <a:rPr lang="en-US" altLang="en-US" sz="2400" dirty="0">
                <a:solidFill>
                  <a:srgbClr val="FFC000"/>
                </a:solidFill>
              </a:rPr>
              <a:t>t  (</a:t>
            </a:r>
            <a:r>
              <a:rPr lang="en-US" altLang="en-US" sz="2400" dirty="0">
                <a:solidFill>
                  <a:srgbClr val="66FF66"/>
                </a:solidFill>
                <a:cs typeface="Times New Roman" panose="02020603050405020304" pitchFamily="18" charset="0"/>
                <a:sym typeface="Symbol" panose="05050102010706020507" pitchFamily="18" charset="2"/>
              </a:rPr>
              <a:t>J</a:t>
            </a:r>
            <a:r>
              <a:rPr lang="el-GR" altLang="en-US" sz="2400" dirty="0">
                <a:solidFill>
                  <a:srgbClr val="66FF66"/>
                </a:solidFill>
                <a:latin typeface="Times New Roman"/>
                <a:cs typeface="Times New Roman" panose="02020603050405020304" pitchFamily="18" charset="0"/>
                <a:sym typeface="Symbol" panose="05050102010706020507" pitchFamily="18" charset="2"/>
              </a:rPr>
              <a:t>´</a:t>
            </a:r>
            <a:r>
              <a:rPr lang="en-US" altLang="en-US" sz="2400" dirty="0">
                <a:solidFill>
                  <a:srgbClr val="FFC000"/>
                </a:solidFill>
                <a:sym typeface="Symbol" pitchFamily="18" charset="2"/>
              </a:rPr>
              <a:t>…. +</a:t>
            </a:r>
            <a:r>
              <a:rPr lang="en-US" altLang="en-US" sz="2400" dirty="0">
                <a:solidFill>
                  <a:srgbClr val="66FF66"/>
                </a:solidFill>
                <a:sym typeface="Symbol" pitchFamily="18" charset="2"/>
              </a:rPr>
              <a:t>I</a:t>
            </a:r>
            <a:r>
              <a:rPr lang="el-GR" altLang="en-US" sz="2400" dirty="0">
                <a:solidFill>
                  <a:srgbClr val="66FF66"/>
                </a:solidFill>
                <a:latin typeface="Times New Roman"/>
                <a:cs typeface="Times New Roman" panose="02020603050405020304" pitchFamily="18" charset="0"/>
                <a:sym typeface="Symbol" panose="05050102010706020507" pitchFamily="18" charset="2"/>
              </a:rPr>
              <a:t>´</a:t>
            </a:r>
            <a:r>
              <a:rPr lang="en-US" altLang="en-US" sz="2400" dirty="0">
                <a:solidFill>
                  <a:srgbClr val="FFC000"/>
                </a:solidFill>
                <a:sym typeface="Symbol" pitchFamily="18" charset="2"/>
              </a:rPr>
              <a:t> = …. </a:t>
            </a:r>
            <a:r>
              <a:rPr lang="en-US" altLang="en-US" sz="2400" dirty="0">
                <a:solidFill>
                  <a:srgbClr val="66FF66"/>
                </a:solidFill>
                <a:sym typeface="Symbol" pitchFamily="18" charset="2"/>
              </a:rPr>
              <a:t>y</a:t>
            </a:r>
            <a:r>
              <a:rPr lang="el-GR" altLang="en-US" sz="2400" dirty="0">
                <a:solidFill>
                  <a:srgbClr val="66FF66"/>
                </a:solidFill>
                <a:latin typeface="Times New Roman"/>
                <a:cs typeface="Times New Roman" panose="02020603050405020304" pitchFamily="18" charset="0"/>
                <a:sym typeface="Symbol" panose="05050102010706020507" pitchFamily="18" charset="2"/>
              </a:rPr>
              <a:t>´</a:t>
            </a:r>
            <a:r>
              <a:rPr lang="en-US" altLang="en-US" sz="2400" dirty="0">
                <a:solidFill>
                  <a:srgbClr val="FFC000"/>
                </a:solidFill>
                <a:latin typeface="Times New Roman"/>
                <a:cs typeface="Times New Roman" panose="02020603050405020304" pitchFamily="18" charset="0"/>
                <a:sym typeface="Symbol" panose="05050102010706020507" pitchFamily="18" charset="2"/>
              </a:rPr>
              <a:t>)</a:t>
            </a:r>
            <a:endParaRPr lang="en-US" altLang="en-US" sz="2400" dirty="0">
              <a:solidFill>
                <a:srgbClr val="FFC000"/>
              </a:solidFill>
            </a:endParaRPr>
          </a:p>
        </p:txBody>
      </p:sp>
      <p:sp>
        <p:nvSpPr>
          <p:cNvPr id="24" name="AutoShape 8">
            <a:extLst>
              <a:ext uri="{FF2B5EF4-FFF2-40B4-BE49-F238E27FC236}">
                <a16:creationId xmlns:a16="http://schemas.microsoft.com/office/drawing/2014/main" id="{7103FA0D-C611-4017-85F9-6474D17B9B45}"/>
              </a:ext>
            </a:extLst>
          </p:cNvPr>
          <p:cNvSpPr>
            <a:spLocks noChangeArrowheads="1"/>
          </p:cNvSpPr>
          <p:nvPr/>
        </p:nvSpPr>
        <p:spPr bwMode="auto">
          <a:xfrm>
            <a:off x="2136508" y="793197"/>
            <a:ext cx="5559692" cy="2001142"/>
          </a:xfrm>
          <a:prstGeom prst="wedgeRectCallout">
            <a:avLst>
              <a:gd name="adj1" fmla="val -60896"/>
              <a:gd name="adj2" fmla="val -34214"/>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CA" altLang="en-US" sz="2400" dirty="0"/>
              <a:t>The rules of syntax dictate </a:t>
            </a:r>
            <a:br>
              <a:rPr lang="en-CA" altLang="en-US" sz="2400" dirty="0"/>
            </a:br>
            <a:r>
              <a:rPr lang="en-CA" altLang="en-US" sz="2400" dirty="0"/>
              <a:t>how words can be strung together into</a:t>
            </a:r>
          </a:p>
          <a:p>
            <a:pPr algn="ctr" eaLnBrk="1" hangingPunct="1">
              <a:spcBef>
                <a:spcPct val="0"/>
              </a:spcBef>
              <a:buFontTx/>
              <a:buNone/>
            </a:pPr>
            <a:r>
              <a:rPr lang="en-CA" altLang="en-US" sz="2400" dirty="0">
                <a:solidFill>
                  <a:schemeClr val="tx2"/>
                </a:solidFill>
              </a:rPr>
              <a:t>logical sentence</a:t>
            </a:r>
            <a:r>
              <a:rPr lang="en-CA" altLang="en-US" sz="2400" dirty="0"/>
              <a:t>.</a:t>
            </a:r>
          </a:p>
          <a:p>
            <a:pPr algn="ctr" eaLnBrk="1" hangingPunct="1">
              <a:spcBef>
                <a:spcPct val="0"/>
              </a:spcBef>
              <a:buFontTx/>
              <a:buNone/>
            </a:pPr>
            <a:r>
              <a:rPr lang="en-CA" altLang="en-US" sz="2400" dirty="0"/>
              <a:t>Variables </a:t>
            </a:r>
            <a:r>
              <a:rPr lang="en-CA" altLang="en-US" sz="2400" dirty="0">
                <a:solidFill>
                  <a:schemeClr val="accent5"/>
                </a:solidFill>
              </a:rPr>
              <a:t>x</a:t>
            </a:r>
            <a:r>
              <a:rPr lang="en-CA" altLang="en-US" sz="2400" dirty="0"/>
              <a:t> and </a:t>
            </a:r>
            <a:r>
              <a:rPr lang="en-CA" altLang="en-US" sz="2400" dirty="0">
                <a:solidFill>
                  <a:schemeClr val="accent5"/>
                </a:solidFill>
              </a:rPr>
              <a:t>y</a:t>
            </a:r>
            <a:r>
              <a:rPr lang="en-CA" altLang="en-US" sz="2400" dirty="0"/>
              <a:t> can represent integers.</a:t>
            </a:r>
          </a:p>
          <a:p>
            <a:pPr algn="ctr" eaLnBrk="1" hangingPunct="1">
              <a:spcBef>
                <a:spcPct val="0"/>
              </a:spcBef>
              <a:buFontTx/>
              <a:buNone/>
            </a:pPr>
            <a:r>
              <a:rPr lang="en-CA" altLang="en-US" sz="2400" dirty="0"/>
              <a:t>You can use </a:t>
            </a:r>
            <a:r>
              <a:rPr lang="en-CA" altLang="en-US" sz="2400" dirty="0">
                <a:solidFill>
                  <a:schemeClr val="accent5"/>
                </a:solidFill>
              </a:rPr>
              <a:t>+</a:t>
            </a:r>
            <a:r>
              <a:rPr lang="en-CA" altLang="en-US" sz="2400" dirty="0"/>
              <a:t>,</a:t>
            </a:r>
            <a:r>
              <a:rPr lang="en-US" altLang="en-US" sz="2400" dirty="0">
                <a:solidFill>
                  <a:srgbClr val="FFC000"/>
                </a:solidFill>
                <a:sym typeface="Symbol" pitchFamily="18" charset="2"/>
              </a:rPr>
              <a:t> </a:t>
            </a:r>
            <a:r>
              <a:rPr lang="en-CA" altLang="en-US" sz="2400" dirty="0"/>
              <a:t>, </a:t>
            </a:r>
            <a:r>
              <a:rPr lang="en-US" altLang="en-US" sz="2400" dirty="0">
                <a:solidFill>
                  <a:srgbClr val="FFC000"/>
                </a:solidFill>
                <a:sym typeface="Symbol" pitchFamily="18" charset="2"/>
              </a:rPr>
              <a:t>&lt;</a:t>
            </a:r>
            <a:r>
              <a:rPr lang="en-CA" altLang="en-US" sz="2400" dirty="0"/>
              <a:t>, </a:t>
            </a:r>
            <a:r>
              <a:rPr lang="en-US" altLang="en-US" sz="2400" dirty="0">
                <a:solidFill>
                  <a:srgbClr val="FFC000"/>
                </a:solidFill>
                <a:latin typeface="Times New Roman"/>
                <a:cs typeface="Times New Roman" panose="02020603050405020304" pitchFamily="18" charset="0"/>
                <a:sym typeface="Symbol" panose="05050102010706020507" pitchFamily="18" charset="2"/>
              </a:rPr>
              <a:t>=</a:t>
            </a:r>
            <a:r>
              <a:rPr lang="en-CA" altLang="en-US" sz="2400" dirty="0"/>
              <a:t>,</a:t>
            </a:r>
            <a:r>
              <a:rPr lang="en-CA" altLang="en-US" sz="2400" dirty="0">
                <a:solidFill>
                  <a:srgbClr val="FFC000"/>
                </a:solidFill>
                <a:latin typeface="Times New Roman"/>
                <a:cs typeface="Times New Roman" panose="02020603050405020304" pitchFamily="18" charset="0"/>
                <a:sym typeface="Symbol" panose="05050102010706020507" pitchFamily="18" charset="2"/>
              </a:rPr>
              <a:t> </a:t>
            </a:r>
            <a:r>
              <a:rPr lang="el-GR" altLang="en-US" sz="2400" dirty="0">
                <a:solidFill>
                  <a:srgbClr val="FFC000"/>
                </a:solidFill>
                <a:latin typeface="Times New Roman"/>
                <a:cs typeface="Times New Roman" panose="02020603050405020304" pitchFamily="18" charset="0"/>
                <a:sym typeface="Symbol" panose="05050102010706020507" pitchFamily="18" charset="2"/>
              </a:rPr>
              <a:t>≥</a:t>
            </a:r>
            <a:r>
              <a:rPr lang="en-CA" altLang="en-US" sz="2400" dirty="0"/>
              <a:t>,</a:t>
            </a:r>
            <a:r>
              <a:rPr lang="en-CA" altLang="en-US" sz="2400" dirty="0">
                <a:solidFill>
                  <a:srgbClr val="FFC000"/>
                </a:solidFill>
                <a:latin typeface="Times New Roman"/>
                <a:cs typeface="Times New Roman" panose="02020603050405020304" pitchFamily="18" charset="0"/>
                <a:sym typeface="Symbol" panose="05050102010706020507" pitchFamily="18" charset="2"/>
              </a:rPr>
              <a:t> </a:t>
            </a:r>
            <a:r>
              <a:rPr lang="en-US" altLang="en-US" sz="2400" dirty="0">
                <a:solidFill>
                  <a:srgbClr val="FFC000"/>
                </a:solidFill>
                <a:latin typeface="Symbol" pitchFamily="18" charset="2"/>
              </a:rPr>
              <a:t>"</a:t>
            </a:r>
            <a:r>
              <a:rPr lang="en-CA" altLang="en-US" sz="2400" dirty="0"/>
              <a:t>,</a:t>
            </a:r>
            <a:r>
              <a:rPr lang="en-US" altLang="en-US" sz="2400" dirty="0">
                <a:solidFill>
                  <a:srgbClr val="FFC000"/>
                </a:solidFill>
                <a:latin typeface="Times New Roman"/>
              </a:rPr>
              <a:t> </a:t>
            </a:r>
            <a:r>
              <a:rPr lang="en-US" altLang="en-US" sz="2400" dirty="0">
                <a:solidFill>
                  <a:srgbClr val="FFC000"/>
                </a:solidFill>
                <a:latin typeface="Symbol" pitchFamily="18" charset="2"/>
              </a:rPr>
              <a:t>$</a:t>
            </a:r>
            <a:r>
              <a:rPr lang="en-CA" altLang="en-US" sz="2400" dirty="0"/>
              <a:t>,</a:t>
            </a:r>
            <a:r>
              <a:rPr lang="en-US" altLang="en-US" sz="2400" dirty="0">
                <a:solidFill>
                  <a:srgbClr val="FFC000"/>
                </a:solidFill>
                <a:latin typeface="Symbol" pitchFamily="18" charset="2"/>
              </a:rPr>
              <a:t> </a:t>
            </a:r>
            <a:r>
              <a:rPr lang="el-GR" altLang="en-US" sz="2400" dirty="0">
                <a:solidFill>
                  <a:srgbClr val="FFC000"/>
                </a:solidFill>
                <a:latin typeface="Times New Roman"/>
                <a:cs typeface="Times New Roman" panose="02020603050405020304" pitchFamily="18" charset="0"/>
                <a:sym typeface="Symbol" panose="05050102010706020507" pitchFamily="18" charset="2"/>
              </a:rPr>
              <a:t></a:t>
            </a:r>
            <a:r>
              <a:rPr lang="en-CA" altLang="en-US" sz="2400" dirty="0"/>
              <a:t>,</a:t>
            </a:r>
            <a:r>
              <a:rPr lang="en-CA" altLang="en-US" sz="2400" dirty="0">
                <a:solidFill>
                  <a:srgbClr val="FFC000"/>
                </a:solidFill>
                <a:latin typeface="Times New Roman"/>
                <a:cs typeface="Times New Roman" panose="02020603050405020304" pitchFamily="18" charset="0"/>
                <a:sym typeface="Symbol" panose="05050102010706020507" pitchFamily="18" charset="2"/>
              </a:rPr>
              <a:t> </a:t>
            </a:r>
            <a:r>
              <a:rPr lang="el-GR" altLang="en-US" sz="2400" dirty="0">
                <a:solidFill>
                  <a:srgbClr val="FFC000"/>
                </a:solidFill>
                <a:latin typeface="Times New Roman"/>
                <a:cs typeface="Times New Roman" panose="02020603050405020304" pitchFamily="18" charset="0"/>
                <a:sym typeface="Symbol" panose="05050102010706020507" pitchFamily="18" charset="2"/>
              </a:rPr>
              <a:t></a:t>
            </a:r>
            <a:r>
              <a:rPr lang="en-CA" altLang="en-US" sz="2400" dirty="0"/>
              <a:t>,</a:t>
            </a:r>
            <a:r>
              <a:rPr lang="en-CA" altLang="en-US" sz="2400" dirty="0">
                <a:solidFill>
                  <a:srgbClr val="FFC000"/>
                </a:solidFill>
                <a:latin typeface="Times New Roman"/>
                <a:cs typeface="Times New Roman" panose="02020603050405020304" pitchFamily="18" charset="0"/>
                <a:sym typeface="Symbol" panose="05050102010706020507" pitchFamily="18" charset="2"/>
              </a:rPr>
              <a:t> </a:t>
            </a:r>
            <a:r>
              <a:rPr lang="el-GR" altLang="en-US" sz="2400" dirty="0">
                <a:solidFill>
                  <a:srgbClr val="FFC000"/>
                </a:solidFill>
                <a:latin typeface="Times New Roman"/>
                <a:cs typeface="Times New Roman" panose="02020603050405020304" pitchFamily="18" charset="0"/>
                <a:sym typeface="Symbol" panose="05050102010706020507" pitchFamily="18" charset="2"/>
              </a:rPr>
              <a:t>⌐</a:t>
            </a:r>
            <a:r>
              <a:rPr lang="en-CA" altLang="en-US" sz="2400" dirty="0"/>
              <a:t>,</a:t>
            </a:r>
            <a:r>
              <a:rPr lang="el-GR" altLang="en-US" sz="2400" dirty="0">
                <a:solidFill>
                  <a:srgbClr val="FFC000"/>
                </a:solidFill>
                <a:latin typeface="Times New Roman"/>
                <a:cs typeface="Times New Roman" panose="02020603050405020304" pitchFamily="18" charset="0"/>
                <a:sym typeface="Symbol" panose="05050102010706020507" pitchFamily="18" charset="2"/>
              </a:rPr>
              <a:t> </a:t>
            </a:r>
            <a:r>
              <a:rPr lang="en-CA" altLang="en-US" sz="2400" dirty="0"/>
              <a:t>. </a:t>
            </a:r>
            <a:endParaRPr lang="en-US" altLang="en-US" sz="2400" dirty="0"/>
          </a:p>
        </p:txBody>
      </p:sp>
      <p:sp>
        <p:nvSpPr>
          <p:cNvPr id="12" name="Text Box 74">
            <a:extLst>
              <a:ext uri="{FF2B5EF4-FFF2-40B4-BE49-F238E27FC236}">
                <a16:creationId xmlns:a16="http://schemas.microsoft.com/office/drawing/2014/main" id="{F40E6DBA-5611-4778-8382-BCC42E6F8FFC}"/>
              </a:ext>
            </a:extLst>
          </p:cNvPr>
          <p:cNvSpPr txBox="1">
            <a:spLocks noChangeArrowheads="1"/>
          </p:cNvSpPr>
          <p:nvPr/>
        </p:nvSpPr>
        <p:spPr bwMode="auto">
          <a:xfrm>
            <a:off x="1220088" y="5909608"/>
            <a:ext cx="4799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a:solidFill>
                  <a:srgbClr val="FFFFFF"/>
                </a:solidFill>
              </a:rPr>
              <a:t>There is an integer encoding a computation </a:t>
            </a:r>
            <a:r>
              <a:rPr lang="en-US" altLang="en-US" sz="2000" dirty="0">
                <a:solidFill>
                  <a:srgbClr val="FFC000"/>
                </a:solidFill>
              </a:rPr>
              <a:t>c</a:t>
            </a:r>
          </a:p>
        </p:txBody>
      </p:sp>
      <p:sp>
        <p:nvSpPr>
          <p:cNvPr id="13" name="Text Box 74">
            <a:extLst>
              <a:ext uri="{FF2B5EF4-FFF2-40B4-BE49-F238E27FC236}">
                <a16:creationId xmlns:a16="http://schemas.microsoft.com/office/drawing/2014/main" id="{F518F23F-9A1E-47F4-AAE3-7294FB4CC487}"/>
              </a:ext>
            </a:extLst>
          </p:cNvPr>
          <p:cNvSpPr txBox="1">
            <a:spLocks noChangeArrowheads="1"/>
          </p:cNvSpPr>
          <p:nvPr/>
        </p:nvSpPr>
        <p:spPr bwMode="auto">
          <a:xfrm>
            <a:off x="1475926" y="6158934"/>
            <a:ext cx="3324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a:solidFill>
                  <a:srgbClr val="FFFFFF"/>
                </a:solidFill>
              </a:rPr>
              <a:t>such that for every time step </a:t>
            </a:r>
            <a:r>
              <a:rPr lang="en-US" altLang="en-US" sz="2000" dirty="0">
                <a:solidFill>
                  <a:srgbClr val="FFC000"/>
                </a:solidFill>
              </a:rPr>
              <a:t>t</a:t>
            </a:r>
          </a:p>
        </p:txBody>
      </p:sp>
      <p:sp>
        <p:nvSpPr>
          <p:cNvPr id="14" name="Text Box 74">
            <a:extLst>
              <a:ext uri="{FF2B5EF4-FFF2-40B4-BE49-F238E27FC236}">
                <a16:creationId xmlns:a16="http://schemas.microsoft.com/office/drawing/2014/main" id="{9D9877D6-7698-45B1-AB1D-EE7E7580B4BE}"/>
              </a:ext>
            </a:extLst>
          </p:cNvPr>
          <p:cNvSpPr txBox="1">
            <a:spLocks noChangeArrowheads="1"/>
          </p:cNvSpPr>
          <p:nvPr/>
        </p:nvSpPr>
        <p:spPr bwMode="auto">
          <a:xfrm>
            <a:off x="1764869" y="6445190"/>
            <a:ext cx="41394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a:solidFill>
                  <a:srgbClr val="FFFFFF"/>
                </a:solidFill>
              </a:rPr>
              <a:t>the TM simulating </a:t>
            </a:r>
            <a:r>
              <a:rPr lang="en-US" altLang="en-US" sz="2000" dirty="0">
                <a:solidFill>
                  <a:srgbClr val="66FF66"/>
                </a:solidFill>
              </a:rPr>
              <a:t>J</a:t>
            </a:r>
            <a:r>
              <a:rPr lang="en-US" altLang="en-US" sz="2000" dirty="0">
                <a:solidFill>
                  <a:srgbClr val="FFFFFF"/>
                </a:solidFill>
              </a:rPr>
              <a:t> takes a legal step</a:t>
            </a:r>
            <a:endParaRPr lang="en-US" altLang="en-US" sz="2000" dirty="0">
              <a:solidFill>
                <a:srgbClr val="FFC000"/>
              </a:solidFill>
            </a:endParaRPr>
          </a:p>
        </p:txBody>
      </p:sp>
      <p:grpSp>
        <p:nvGrpSpPr>
          <p:cNvPr id="15" name="Group 29">
            <a:extLst>
              <a:ext uri="{FF2B5EF4-FFF2-40B4-BE49-F238E27FC236}">
                <a16:creationId xmlns:a16="http://schemas.microsoft.com/office/drawing/2014/main" id="{8FD5643F-F6B1-4373-83B6-B77EF6BB4601}"/>
              </a:ext>
            </a:extLst>
          </p:cNvPr>
          <p:cNvGrpSpPr>
            <a:grpSpLocks/>
          </p:cNvGrpSpPr>
          <p:nvPr/>
        </p:nvGrpSpPr>
        <p:grpSpPr bwMode="auto">
          <a:xfrm>
            <a:off x="101585" y="4327807"/>
            <a:ext cx="917591" cy="929993"/>
            <a:chOff x="2065" y="1551"/>
            <a:chExt cx="1628" cy="1988"/>
          </a:xfrm>
        </p:grpSpPr>
        <p:sp>
          <p:nvSpPr>
            <p:cNvPr id="16" name="Freeform 30">
              <a:extLst>
                <a:ext uri="{FF2B5EF4-FFF2-40B4-BE49-F238E27FC236}">
                  <a16:creationId xmlns:a16="http://schemas.microsoft.com/office/drawing/2014/main" id="{3FC415F2-16D3-4DE5-9F19-A4D798D396B0}"/>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7" name="Freeform 31">
              <a:extLst>
                <a:ext uri="{FF2B5EF4-FFF2-40B4-BE49-F238E27FC236}">
                  <a16:creationId xmlns:a16="http://schemas.microsoft.com/office/drawing/2014/main" id="{0B697AB5-5A92-4B35-B394-F0D1F0A1F95C}"/>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18" name="Freeform 32">
              <a:extLst>
                <a:ext uri="{FF2B5EF4-FFF2-40B4-BE49-F238E27FC236}">
                  <a16:creationId xmlns:a16="http://schemas.microsoft.com/office/drawing/2014/main" id="{AC9942C9-D4E5-4FC9-960C-6C843A5301B5}"/>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0" name="Freeform 33">
              <a:extLst>
                <a:ext uri="{FF2B5EF4-FFF2-40B4-BE49-F238E27FC236}">
                  <a16:creationId xmlns:a16="http://schemas.microsoft.com/office/drawing/2014/main" id="{FDE5C995-9F18-4578-9D21-5ABAFFB30FC3}"/>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5" name="Freeform 34">
              <a:extLst>
                <a:ext uri="{FF2B5EF4-FFF2-40B4-BE49-F238E27FC236}">
                  <a16:creationId xmlns:a16="http://schemas.microsoft.com/office/drawing/2014/main" id="{30E7050B-F3EF-4295-9DB1-32CA15D7EEED}"/>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6" name="Freeform 35">
              <a:extLst>
                <a:ext uri="{FF2B5EF4-FFF2-40B4-BE49-F238E27FC236}">
                  <a16:creationId xmlns:a16="http://schemas.microsoft.com/office/drawing/2014/main" id="{27A42E39-BC34-49E2-B5AC-844F99D21A2A}"/>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7" name="Freeform 36">
              <a:extLst>
                <a:ext uri="{FF2B5EF4-FFF2-40B4-BE49-F238E27FC236}">
                  <a16:creationId xmlns:a16="http://schemas.microsoft.com/office/drawing/2014/main" id="{8896E070-93FA-4C0D-AE21-08C776A1154F}"/>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9" name="Freeform 37">
              <a:extLst>
                <a:ext uri="{FF2B5EF4-FFF2-40B4-BE49-F238E27FC236}">
                  <a16:creationId xmlns:a16="http://schemas.microsoft.com/office/drawing/2014/main" id="{4C987E4F-8E28-44C9-A823-B02401621281}"/>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0" name="Freeform 38">
              <a:extLst>
                <a:ext uri="{FF2B5EF4-FFF2-40B4-BE49-F238E27FC236}">
                  <a16:creationId xmlns:a16="http://schemas.microsoft.com/office/drawing/2014/main" id="{4AAAD5BE-CDCE-4C54-886D-44F83A134B3E}"/>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1" name="Freeform 39">
              <a:extLst>
                <a:ext uri="{FF2B5EF4-FFF2-40B4-BE49-F238E27FC236}">
                  <a16:creationId xmlns:a16="http://schemas.microsoft.com/office/drawing/2014/main" id="{5B605098-44F6-42E3-8E3A-AF3310E96B06}"/>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2" name="Freeform 40">
              <a:extLst>
                <a:ext uri="{FF2B5EF4-FFF2-40B4-BE49-F238E27FC236}">
                  <a16:creationId xmlns:a16="http://schemas.microsoft.com/office/drawing/2014/main" id="{AD644012-B7CC-4771-AE46-17587EBC512B}"/>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3" name="Freeform 41">
              <a:extLst>
                <a:ext uri="{FF2B5EF4-FFF2-40B4-BE49-F238E27FC236}">
                  <a16:creationId xmlns:a16="http://schemas.microsoft.com/office/drawing/2014/main" id="{FDFCD5AF-FE36-4C4C-B986-C3266C3E67A1}"/>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4" name="Freeform 42">
              <a:extLst>
                <a:ext uri="{FF2B5EF4-FFF2-40B4-BE49-F238E27FC236}">
                  <a16:creationId xmlns:a16="http://schemas.microsoft.com/office/drawing/2014/main" id="{0EB0F31F-552C-41A8-836B-14CD8E4A4C1E}"/>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5" name="Freeform 43">
              <a:extLst>
                <a:ext uri="{FF2B5EF4-FFF2-40B4-BE49-F238E27FC236}">
                  <a16:creationId xmlns:a16="http://schemas.microsoft.com/office/drawing/2014/main" id="{141FBF7F-57BE-4A11-A0F5-F4FAA94A97A7}"/>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6" name="Freeform 44">
              <a:extLst>
                <a:ext uri="{FF2B5EF4-FFF2-40B4-BE49-F238E27FC236}">
                  <a16:creationId xmlns:a16="http://schemas.microsoft.com/office/drawing/2014/main" id="{93F75933-927D-4EC0-B74E-F7428130A000}"/>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7" name="Freeform 45">
              <a:extLst>
                <a:ext uri="{FF2B5EF4-FFF2-40B4-BE49-F238E27FC236}">
                  <a16:creationId xmlns:a16="http://schemas.microsoft.com/office/drawing/2014/main" id="{EB166A40-D900-40E9-9A46-15C01F817EC9}"/>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8" name="Freeform 46">
              <a:extLst>
                <a:ext uri="{FF2B5EF4-FFF2-40B4-BE49-F238E27FC236}">
                  <a16:creationId xmlns:a16="http://schemas.microsoft.com/office/drawing/2014/main" id="{8704904A-A234-44E4-910B-2E83DDC338C8}"/>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grpSp>
      <p:sp>
        <p:nvSpPr>
          <p:cNvPr id="39" name="AutoShape 35">
            <a:extLst>
              <a:ext uri="{FF2B5EF4-FFF2-40B4-BE49-F238E27FC236}">
                <a16:creationId xmlns:a16="http://schemas.microsoft.com/office/drawing/2014/main" id="{92E38E32-17B6-4ED7-A60E-483F6EEA6C21}"/>
              </a:ext>
            </a:extLst>
          </p:cNvPr>
          <p:cNvSpPr>
            <a:spLocks noChangeArrowheads="1"/>
          </p:cNvSpPr>
          <p:nvPr/>
        </p:nvSpPr>
        <p:spPr bwMode="auto">
          <a:xfrm>
            <a:off x="971549" y="4165465"/>
            <a:ext cx="6267452" cy="517872"/>
          </a:xfrm>
          <a:prstGeom prst="wedgeRoundRectCallout">
            <a:avLst>
              <a:gd name="adj1" fmla="val -53324"/>
              <a:gd name="adj2" fmla="val -21789"/>
              <a:gd name="adj3" fmla="val 16667"/>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defTabSz="685800" eaLnBrk="1" fontAlgn="auto" hangingPunct="1">
              <a:spcBef>
                <a:spcPct val="0"/>
              </a:spcBef>
              <a:spcAft>
                <a:spcPts val="0"/>
              </a:spcAft>
              <a:buNone/>
            </a:pPr>
            <a:r>
              <a:rPr lang="en-US" altLang="en-US" sz="2400" dirty="0">
                <a:solidFill>
                  <a:srgbClr val="FFFFFF"/>
                </a:solidFill>
              </a:rPr>
              <a:t>Here is </a:t>
            </a:r>
            <a:r>
              <a:rPr lang="en-US" altLang="en-US" sz="2400" dirty="0">
                <a:solidFill>
                  <a:srgbClr val="66FF66"/>
                </a:solidFill>
                <a:cs typeface="Times New Roman" panose="02020603050405020304" pitchFamily="18" charset="0"/>
                <a:sym typeface="Symbol" panose="05050102010706020507" pitchFamily="18" charset="2"/>
              </a:rPr>
              <a:t>J</a:t>
            </a:r>
            <a:r>
              <a:rPr lang="el-GR" altLang="en-US" sz="2400" dirty="0">
                <a:solidFill>
                  <a:srgbClr val="66FF66"/>
                </a:solidFill>
                <a:latin typeface="Times New Roman"/>
                <a:cs typeface="Times New Roman" panose="02020603050405020304" pitchFamily="18" charset="0"/>
                <a:sym typeface="Symbol" panose="05050102010706020507" pitchFamily="18" charset="2"/>
              </a:rPr>
              <a:t>´</a:t>
            </a:r>
            <a:r>
              <a:rPr lang="en-US" altLang="en-US" sz="2400" dirty="0">
                <a:solidFill>
                  <a:srgbClr val="66FF66"/>
                </a:solidFill>
                <a:cs typeface="Times New Roman" panose="02020603050405020304" pitchFamily="18" charset="0"/>
                <a:sym typeface="Symbol" panose="05050102010706020507" pitchFamily="18" charset="2"/>
              </a:rPr>
              <a:t> </a:t>
            </a:r>
            <a:r>
              <a:rPr lang="en-US" altLang="en-US" sz="2400" dirty="0">
                <a:solidFill>
                  <a:srgbClr val="FFFFFF"/>
                </a:solidFill>
              </a:rPr>
              <a:t>an integer encoding of Java program </a:t>
            </a:r>
            <a:r>
              <a:rPr lang="en-US" altLang="en-US" sz="2400" dirty="0">
                <a:solidFill>
                  <a:srgbClr val="66FF66"/>
                </a:solidFill>
                <a:cs typeface="Times New Roman" panose="02020603050405020304" pitchFamily="18" charset="0"/>
                <a:sym typeface="Symbol" panose="05050102010706020507" pitchFamily="18" charset="2"/>
              </a:rPr>
              <a:t>J</a:t>
            </a:r>
            <a:r>
              <a:rPr lang="en-US" altLang="en-US" sz="2400" dirty="0">
                <a:solidFill>
                  <a:srgbClr val="FFFFFF"/>
                </a:solidFill>
              </a:rPr>
              <a:t>.</a:t>
            </a:r>
          </a:p>
        </p:txBody>
      </p:sp>
    </p:spTree>
    <p:extLst>
      <p:ext uri="{BB962C8B-B14F-4D97-AF65-F5344CB8AC3E}">
        <p14:creationId xmlns:p14="http://schemas.microsoft.com/office/powerpoint/2010/main" val="95729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0-#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9">
                                            <p:txEl>
                                              <p:pRg st="0" end="0"/>
                                            </p:txEl>
                                          </p:spTgt>
                                        </p:tgtEl>
                                        <p:attrNameLst>
                                          <p:attrName>style.visibility</p:attrName>
                                        </p:attrNameLst>
                                      </p:cBhvr>
                                      <p:to>
                                        <p:strVal val="visible"/>
                                      </p:to>
                                    </p:set>
                                    <p:anim calcmode="lin" valueType="num">
                                      <p:cBhvr additive="base">
                                        <p:cTn id="3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12" grpId="0"/>
      <p:bldP spid="13" grpId="0"/>
      <p:bldP spid="14" grpId="0"/>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7">
            <a:extLst>
              <a:ext uri="{FF2B5EF4-FFF2-40B4-BE49-F238E27FC236}">
                <a16:creationId xmlns:a16="http://schemas.microsoft.com/office/drawing/2014/main" id="{5CA3B44A-9BE1-4866-9581-765F7708EF3F}"/>
              </a:ext>
            </a:extLst>
          </p:cNvPr>
          <p:cNvSpPr>
            <a:spLocks noChangeArrowheads="1"/>
          </p:cNvSpPr>
          <p:nvPr/>
        </p:nvSpPr>
        <p:spPr bwMode="auto">
          <a:xfrm>
            <a:off x="685800" y="-304800"/>
            <a:ext cx="7772400" cy="1143000"/>
          </a:xfrm>
          <a:prstGeom prst="rect">
            <a:avLst/>
          </a:prstGeom>
          <a:noFill/>
          <a:ln w="9525">
            <a:noFill/>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FFFF00"/>
                </a:solidFill>
                <a:uLnTx/>
                <a:uFillTx/>
                <a:latin typeface="+mj-lt"/>
                <a:ea typeface="+mn-ea"/>
                <a:cs typeface="+mn-cs"/>
              </a:rPr>
              <a:t>Hugely Expressive</a:t>
            </a:r>
          </a:p>
        </p:txBody>
      </p:sp>
      <p:pic>
        <p:nvPicPr>
          <p:cNvPr id="21" name="Picture 4" descr="Upgrade Windows Now| Computer Repair | Nerds On Call">
            <a:extLst>
              <a:ext uri="{FF2B5EF4-FFF2-40B4-BE49-F238E27FC236}">
                <a16:creationId xmlns:a16="http://schemas.microsoft.com/office/drawing/2014/main" id="{84E720B8-0671-482F-A84F-EE0294594C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2159" y="4982222"/>
            <a:ext cx="2509116" cy="1904319"/>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8">
            <a:extLst>
              <a:ext uri="{FF2B5EF4-FFF2-40B4-BE49-F238E27FC236}">
                <a16:creationId xmlns:a16="http://schemas.microsoft.com/office/drawing/2014/main" id="{5BC1E9FD-074B-4329-821E-09969F5F595F}"/>
              </a:ext>
            </a:extLst>
          </p:cNvPr>
          <p:cNvSpPr>
            <a:spLocks noChangeArrowheads="1"/>
          </p:cNvSpPr>
          <p:nvPr/>
        </p:nvSpPr>
        <p:spPr bwMode="auto">
          <a:xfrm>
            <a:off x="474907" y="685800"/>
            <a:ext cx="8534938" cy="4268968"/>
          </a:xfrm>
          <a:prstGeom prst="wedgeRectCallout">
            <a:avLst>
              <a:gd name="adj1" fmla="val -51863"/>
              <a:gd name="adj2" fmla="val 31371"/>
            </a:avLst>
          </a:prstGeom>
          <a:solidFill>
            <a:schemeClr val="tx1"/>
          </a:solidFill>
          <a:ln w="38100">
            <a:solidFill>
              <a:srgbClr val="CC00FF"/>
            </a:solidFill>
            <a:miter lim="800000"/>
            <a:headEnd/>
            <a:tailEnd/>
          </a:ln>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None/>
            </a:pPr>
            <a:endParaRPr lang="en-CA" altLang="en-US" sz="2400" dirty="0">
              <a:solidFill>
                <a:schemeClr val="bg2"/>
              </a:solidFill>
              <a:cs typeface="Times New Roman" panose="02020603050405020304" pitchFamily="18" charset="0"/>
              <a:sym typeface="Symbol" panose="05050102010706020507" pitchFamily="18" charset="2"/>
            </a:endParaRPr>
          </a:p>
        </p:txBody>
      </p:sp>
      <p:grpSp>
        <p:nvGrpSpPr>
          <p:cNvPr id="35" name="Group 34">
            <a:extLst>
              <a:ext uri="{FF2B5EF4-FFF2-40B4-BE49-F238E27FC236}">
                <a16:creationId xmlns:a16="http://schemas.microsoft.com/office/drawing/2014/main" id="{12E62AFE-8E39-4877-9142-39A4396722AE}"/>
              </a:ext>
            </a:extLst>
          </p:cNvPr>
          <p:cNvGrpSpPr/>
          <p:nvPr/>
        </p:nvGrpSpPr>
        <p:grpSpPr>
          <a:xfrm>
            <a:off x="513545" y="674541"/>
            <a:ext cx="8496300" cy="4170771"/>
            <a:chOff x="500666" y="1955442"/>
            <a:chExt cx="8496300" cy="4170771"/>
          </a:xfrm>
        </p:grpSpPr>
        <p:pic>
          <p:nvPicPr>
            <p:cNvPr id="36" name="Picture 35">
              <a:extLst>
                <a:ext uri="{FF2B5EF4-FFF2-40B4-BE49-F238E27FC236}">
                  <a16:creationId xmlns:a16="http://schemas.microsoft.com/office/drawing/2014/main" id="{937E548F-3AC2-43CE-BD65-4C5C30DA6486}"/>
                </a:ext>
              </a:extLst>
            </p:cNvPr>
            <p:cNvPicPr>
              <a:picLocks noChangeAspect="1"/>
            </p:cNvPicPr>
            <p:nvPr/>
          </p:nvPicPr>
          <p:blipFill>
            <a:blip r:embed="rId4"/>
            <a:stretch>
              <a:fillRect/>
            </a:stretch>
          </p:blipFill>
          <p:spPr>
            <a:xfrm>
              <a:off x="500666" y="2420988"/>
              <a:ext cx="8496300" cy="3705225"/>
            </a:xfrm>
            <a:prstGeom prst="rect">
              <a:avLst/>
            </a:prstGeom>
          </p:spPr>
        </p:pic>
        <p:sp>
          <p:nvSpPr>
            <p:cNvPr id="37" name="Rectangle 36">
              <a:extLst>
                <a:ext uri="{FF2B5EF4-FFF2-40B4-BE49-F238E27FC236}">
                  <a16:creationId xmlns:a16="http://schemas.microsoft.com/office/drawing/2014/main" id="{7AA18F69-EC27-4202-ACA7-F1FE096C2EBB}"/>
                </a:ext>
              </a:extLst>
            </p:cNvPr>
            <p:cNvSpPr/>
            <p:nvPr/>
          </p:nvSpPr>
          <p:spPr>
            <a:xfrm>
              <a:off x="1676400" y="1955442"/>
              <a:ext cx="6477000" cy="461665"/>
            </a:xfrm>
            <a:prstGeom prst="rect">
              <a:avLst/>
            </a:prstGeom>
          </p:spPr>
          <p:txBody>
            <a:bodyPr wrap="square">
              <a:spAutoFit/>
            </a:bodyPr>
            <a:lstStyle/>
            <a:p>
              <a:pPr algn="ctr"/>
              <a:r>
                <a:rPr lang="en-US" altLang="en-US" sz="2400" dirty="0">
                  <a:solidFill>
                    <a:schemeClr val="bg2"/>
                  </a:solidFill>
                </a:rPr>
                <a:t>Certainly it is key to theoretical computer science.</a:t>
              </a:r>
              <a:endParaRPr lang="en-CA" altLang="en-US" sz="2400" dirty="0">
                <a:solidFill>
                  <a:schemeClr val="bg2"/>
                </a:solidFill>
                <a:cs typeface="Times New Roman" panose="02020603050405020304" pitchFamily="18" charset="0"/>
                <a:sym typeface="Symbol" panose="05050102010706020507" pitchFamily="18" charset="2"/>
              </a:endParaRPr>
            </a:p>
          </p:txBody>
        </p:sp>
      </p:grpSp>
      <p:sp>
        <p:nvSpPr>
          <p:cNvPr id="10" name="Rectangle 9">
            <a:extLst>
              <a:ext uri="{FF2B5EF4-FFF2-40B4-BE49-F238E27FC236}">
                <a16:creationId xmlns:a16="http://schemas.microsoft.com/office/drawing/2014/main" id="{69690BA4-3A7D-424F-ACDE-43746ED56139}"/>
              </a:ext>
            </a:extLst>
          </p:cNvPr>
          <p:cNvSpPr/>
          <p:nvPr/>
        </p:nvSpPr>
        <p:spPr>
          <a:xfrm>
            <a:off x="152400" y="5181600"/>
            <a:ext cx="5592895" cy="461665"/>
          </a:xfrm>
          <a:prstGeom prst="rect">
            <a:avLst/>
          </a:prstGeom>
        </p:spPr>
        <p:txBody>
          <a:bodyPr wrap="square">
            <a:spAutoFit/>
          </a:bodyPr>
          <a:lstStyle/>
          <a:p>
            <a:pPr algn="ctr"/>
            <a:r>
              <a:rPr lang="en-CA" altLang="en-US" sz="2400" dirty="0">
                <a:solidFill>
                  <a:srgbClr val="FFFFFF"/>
                </a:solidFill>
                <a:sym typeface="Symbol" panose="05050102010706020507" pitchFamily="18" charset="2"/>
              </a:rPr>
              <a:t>“Java program </a:t>
            </a:r>
            <a:r>
              <a:rPr lang="en-US" altLang="en-US" sz="2400" dirty="0">
                <a:solidFill>
                  <a:srgbClr val="66FF66"/>
                </a:solidFill>
                <a:cs typeface="Times New Roman" panose="02020603050405020304" pitchFamily="18" charset="0"/>
                <a:sym typeface="Symbol" panose="05050102010706020507" pitchFamily="18" charset="2"/>
              </a:rPr>
              <a:t>J</a:t>
            </a:r>
            <a:r>
              <a:rPr lang="en-CA" altLang="en-US" sz="2400" dirty="0">
                <a:solidFill>
                  <a:srgbClr val="FFC000"/>
                </a:solidFill>
                <a:sym typeface="Symbol" panose="05050102010706020507" pitchFamily="18" charset="2"/>
              </a:rPr>
              <a:t> </a:t>
            </a:r>
            <a:r>
              <a:rPr lang="en-CA" altLang="en-US" sz="2400" dirty="0">
                <a:solidFill>
                  <a:srgbClr val="FFFFFF"/>
                </a:solidFill>
                <a:sym typeface="Symbol" panose="05050102010706020507" pitchFamily="18" charset="2"/>
              </a:rPr>
              <a:t>on input </a:t>
            </a:r>
            <a:r>
              <a:rPr lang="en-US" altLang="en-US" sz="2400" dirty="0">
                <a:solidFill>
                  <a:srgbClr val="66FF66"/>
                </a:solidFill>
                <a:cs typeface="Times New Roman" panose="02020603050405020304" pitchFamily="18" charset="0"/>
                <a:sym typeface="Symbol" panose="05050102010706020507" pitchFamily="18" charset="2"/>
              </a:rPr>
              <a:t>I</a:t>
            </a:r>
            <a:r>
              <a:rPr lang="en-CA" altLang="en-US" sz="2400" dirty="0">
                <a:solidFill>
                  <a:srgbClr val="66FF66"/>
                </a:solidFill>
                <a:sym typeface="Symbol" panose="05050102010706020507" pitchFamily="18" charset="2"/>
              </a:rPr>
              <a:t> </a:t>
            </a:r>
            <a:r>
              <a:rPr lang="en-CA" altLang="en-US" sz="2400" dirty="0">
                <a:solidFill>
                  <a:srgbClr val="FFFFFF"/>
                </a:solidFill>
                <a:sym typeface="Symbol" panose="05050102010706020507" pitchFamily="18" charset="2"/>
              </a:rPr>
              <a:t>outputs </a:t>
            </a:r>
            <a:r>
              <a:rPr lang="en-US" altLang="en-US" sz="2400" dirty="0">
                <a:solidFill>
                  <a:srgbClr val="66FF66"/>
                </a:solidFill>
                <a:cs typeface="Times New Roman" panose="02020603050405020304" pitchFamily="18" charset="0"/>
                <a:sym typeface="Symbol" panose="05050102010706020507" pitchFamily="18" charset="2"/>
              </a:rPr>
              <a:t>y</a:t>
            </a:r>
            <a:r>
              <a:rPr lang="en-CA" altLang="en-US" sz="2400" dirty="0">
                <a:solidFill>
                  <a:srgbClr val="FFFFFF"/>
                </a:solidFill>
                <a:sym typeface="Symbol" panose="05050102010706020507" pitchFamily="18" charset="2"/>
              </a:rPr>
              <a:t>”</a:t>
            </a:r>
            <a:r>
              <a:rPr lang="en-CA" altLang="en-US" sz="2400" dirty="0">
                <a:solidFill>
                  <a:srgbClr val="FFFFFF"/>
                </a:solidFill>
              </a:rPr>
              <a:t>.</a:t>
            </a:r>
            <a:endParaRPr lang="en-US" altLang="en-US" sz="2400" dirty="0"/>
          </a:p>
        </p:txBody>
      </p:sp>
      <p:sp>
        <p:nvSpPr>
          <p:cNvPr id="12" name="Text Box 74">
            <a:extLst>
              <a:ext uri="{FF2B5EF4-FFF2-40B4-BE49-F238E27FC236}">
                <a16:creationId xmlns:a16="http://schemas.microsoft.com/office/drawing/2014/main" id="{D5784214-1399-42E3-9D0F-C8D9B177B9B2}"/>
              </a:ext>
            </a:extLst>
          </p:cNvPr>
          <p:cNvSpPr txBox="1">
            <a:spLocks noChangeArrowheads="1"/>
          </p:cNvSpPr>
          <p:nvPr/>
        </p:nvSpPr>
        <p:spPr bwMode="auto">
          <a:xfrm>
            <a:off x="1220088" y="5909608"/>
            <a:ext cx="4799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a:solidFill>
                  <a:srgbClr val="FFFFFF"/>
                </a:solidFill>
              </a:rPr>
              <a:t>There is an integer encoding a computation </a:t>
            </a:r>
            <a:r>
              <a:rPr lang="en-US" altLang="en-US" sz="2000" dirty="0">
                <a:solidFill>
                  <a:srgbClr val="FFC000"/>
                </a:solidFill>
              </a:rPr>
              <a:t>c</a:t>
            </a:r>
          </a:p>
        </p:txBody>
      </p:sp>
      <p:sp>
        <p:nvSpPr>
          <p:cNvPr id="13" name="Text Box 74">
            <a:extLst>
              <a:ext uri="{FF2B5EF4-FFF2-40B4-BE49-F238E27FC236}">
                <a16:creationId xmlns:a16="http://schemas.microsoft.com/office/drawing/2014/main" id="{E7F28AE7-FE83-4E28-AE70-09F8777CC472}"/>
              </a:ext>
            </a:extLst>
          </p:cNvPr>
          <p:cNvSpPr txBox="1">
            <a:spLocks noChangeArrowheads="1"/>
          </p:cNvSpPr>
          <p:nvPr/>
        </p:nvSpPr>
        <p:spPr bwMode="auto">
          <a:xfrm>
            <a:off x="1475926" y="6158934"/>
            <a:ext cx="3324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a:solidFill>
                  <a:srgbClr val="FFFFFF"/>
                </a:solidFill>
              </a:rPr>
              <a:t>such that for every time step </a:t>
            </a:r>
            <a:r>
              <a:rPr lang="en-US" altLang="en-US" sz="2000" dirty="0">
                <a:solidFill>
                  <a:srgbClr val="FFC000"/>
                </a:solidFill>
              </a:rPr>
              <a:t>t</a:t>
            </a:r>
          </a:p>
        </p:txBody>
      </p:sp>
      <p:sp>
        <p:nvSpPr>
          <p:cNvPr id="14" name="Text Box 74">
            <a:extLst>
              <a:ext uri="{FF2B5EF4-FFF2-40B4-BE49-F238E27FC236}">
                <a16:creationId xmlns:a16="http://schemas.microsoft.com/office/drawing/2014/main" id="{95843DEE-EFB5-42D3-877E-AD329017182E}"/>
              </a:ext>
            </a:extLst>
          </p:cNvPr>
          <p:cNvSpPr txBox="1">
            <a:spLocks noChangeArrowheads="1"/>
          </p:cNvSpPr>
          <p:nvPr/>
        </p:nvSpPr>
        <p:spPr bwMode="auto">
          <a:xfrm>
            <a:off x="1764869" y="6445190"/>
            <a:ext cx="41394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a:solidFill>
                  <a:srgbClr val="FFFFFF"/>
                </a:solidFill>
              </a:rPr>
              <a:t>the TM simulating </a:t>
            </a:r>
            <a:r>
              <a:rPr lang="en-US" altLang="en-US" sz="2000" dirty="0">
                <a:solidFill>
                  <a:srgbClr val="66FF66"/>
                </a:solidFill>
              </a:rPr>
              <a:t>J</a:t>
            </a:r>
            <a:r>
              <a:rPr lang="en-US" altLang="en-US" sz="2000" dirty="0">
                <a:solidFill>
                  <a:srgbClr val="FFFFFF"/>
                </a:solidFill>
              </a:rPr>
              <a:t> takes a legal step</a:t>
            </a:r>
            <a:endParaRPr lang="en-US" altLang="en-US" sz="2000" dirty="0">
              <a:solidFill>
                <a:srgbClr val="FFC000"/>
              </a:solidFill>
            </a:endParaRPr>
          </a:p>
        </p:txBody>
      </p:sp>
      <p:sp>
        <p:nvSpPr>
          <p:cNvPr id="15" name="Text Box 74">
            <a:extLst>
              <a:ext uri="{FF2B5EF4-FFF2-40B4-BE49-F238E27FC236}">
                <a16:creationId xmlns:a16="http://schemas.microsoft.com/office/drawing/2014/main" id="{53BC45C9-6213-4A41-9C94-0873BE141A2A}"/>
              </a:ext>
            </a:extLst>
          </p:cNvPr>
          <p:cNvSpPr txBox="1">
            <a:spLocks noChangeArrowheads="1"/>
          </p:cNvSpPr>
          <p:nvPr/>
        </p:nvSpPr>
        <p:spPr bwMode="auto">
          <a:xfrm>
            <a:off x="2033258" y="5562600"/>
            <a:ext cx="3833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l-GR" altLang="en-US" sz="2400" dirty="0">
                <a:solidFill>
                  <a:srgbClr val="FFFFFF"/>
                </a:solidFill>
                <a:cs typeface="Times New Roman" panose="02020603050405020304" pitchFamily="18" charset="0"/>
                <a:sym typeface="Symbol" panose="05050102010706020507" pitchFamily="18" charset="2"/>
              </a:rPr>
              <a:t>≡ </a:t>
            </a:r>
            <a:r>
              <a:rPr lang="en-US" altLang="en-US" sz="2400" dirty="0">
                <a:solidFill>
                  <a:srgbClr val="FFC000"/>
                </a:solidFill>
                <a:latin typeface="Symbol" pitchFamily="18" charset="2"/>
              </a:rPr>
              <a:t>$</a:t>
            </a:r>
            <a:r>
              <a:rPr lang="en-US" altLang="en-US" sz="2400" dirty="0">
                <a:solidFill>
                  <a:srgbClr val="FFC000"/>
                </a:solidFill>
              </a:rPr>
              <a:t>c</a:t>
            </a:r>
            <a:r>
              <a:rPr lang="en-US" altLang="en-US" sz="2400" dirty="0">
                <a:solidFill>
                  <a:srgbClr val="FFC000"/>
                </a:solidFill>
                <a:latin typeface="Symbol" pitchFamily="18" charset="2"/>
              </a:rPr>
              <a:t> "</a:t>
            </a:r>
            <a:r>
              <a:rPr lang="en-US" altLang="en-US" sz="2400" dirty="0">
                <a:solidFill>
                  <a:srgbClr val="FFC000"/>
                </a:solidFill>
              </a:rPr>
              <a:t>t  (</a:t>
            </a:r>
            <a:r>
              <a:rPr lang="en-US" altLang="en-US" sz="2400" dirty="0">
                <a:solidFill>
                  <a:srgbClr val="66FF66"/>
                </a:solidFill>
                <a:cs typeface="Times New Roman" panose="02020603050405020304" pitchFamily="18" charset="0"/>
                <a:sym typeface="Symbol" panose="05050102010706020507" pitchFamily="18" charset="2"/>
              </a:rPr>
              <a:t>J</a:t>
            </a:r>
            <a:r>
              <a:rPr lang="el-GR" altLang="en-US" sz="2400" dirty="0">
                <a:solidFill>
                  <a:srgbClr val="66FF66"/>
                </a:solidFill>
                <a:latin typeface="Times New Roman"/>
                <a:cs typeface="Times New Roman" panose="02020603050405020304" pitchFamily="18" charset="0"/>
                <a:sym typeface="Symbol" panose="05050102010706020507" pitchFamily="18" charset="2"/>
              </a:rPr>
              <a:t>´</a:t>
            </a:r>
            <a:r>
              <a:rPr lang="en-US" altLang="en-US" sz="2400" dirty="0">
                <a:solidFill>
                  <a:srgbClr val="FFC000"/>
                </a:solidFill>
                <a:sym typeface="Symbol" pitchFamily="18" charset="2"/>
              </a:rPr>
              <a:t>…. +</a:t>
            </a:r>
            <a:r>
              <a:rPr lang="en-US" altLang="en-US" sz="2400" dirty="0">
                <a:solidFill>
                  <a:srgbClr val="66FF66"/>
                </a:solidFill>
                <a:sym typeface="Symbol" pitchFamily="18" charset="2"/>
              </a:rPr>
              <a:t>I</a:t>
            </a:r>
            <a:r>
              <a:rPr lang="el-GR" altLang="en-US" sz="2400" dirty="0">
                <a:solidFill>
                  <a:srgbClr val="66FF66"/>
                </a:solidFill>
                <a:latin typeface="Times New Roman"/>
                <a:cs typeface="Times New Roman" panose="02020603050405020304" pitchFamily="18" charset="0"/>
                <a:sym typeface="Symbol" panose="05050102010706020507" pitchFamily="18" charset="2"/>
              </a:rPr>
              <a:t>´</a:t>
            </a:r>
            <a:r>
              <a:rPr lang="en-US" altLang="en-US" sz="2400" dirty="0">
                <a:solidFill>
                  <a:srgbClr val="FFC000"/>
                </a:solidFill>
                <a:sym typeface="Symbol" pitchFamily="18" charset="2"/>
              </a:rPr>
              <a:t> = …. </a:t>
            </a:r>
            <a:r>
              <a:rPr lang="en-US" altLang="en-US" sz="2400" dirty="0">
                <a:solidFill>
                  <a:srgbClr val="66FF66"/>
                </a:solidFill>
                <a:sym typeface="Symbol" pitchFamily="18" charset="2"/>
              </a:rPr>
              <a:t>y</a:t>
            </a:r>
            <a:r>
              <a:rPr lang="el-GR" altLang="en-US" sz="2400" dirty="0">
                <a:solidFill>
                  <a:srgbClr val="66FF66"/>
                </a:solidFill>
                <a:latin typeface="Times New Roman"/>
                <a:cs typeface="Times New Roman" panose="02020603050405020304" pitchFamily="18" charset="0"/>
                <a:sym typeface="Symbol" panose="05050102010706020507" pitchFamily="18" charset="2"/>
              </a:rPr>
              <a:t>´</a:t>
            </a:r>
            <a:r>
              <a:rPr lang="en-US" altLang="en-US" sz="2400" dirty="0">
                <a:solidFill>
                  <a:srgbClr val="FFC000"/>
                </a:solidFill>
                <a:latin typeface="Times New Roman"/>
                <a:cs typeface="Times New Roman" panose="02020603050405020304" pitchFamily="18" charset="0"/>
                <a:sym typeface="Symbol" panose="05050102010706020507" pitchFamily="18" charset="2"/>
              </a:rPr>
              <a:t>)</a:t>
            </a:r>
            <a:endParaRPr lang="en-US" altLang="en-US" sz="2400" dirty="0">
              <a:solidFill>
                <a:srgbClr val="FFC000"/>
              </a:solidFill>
            </a:endParaRPr>
          </a:p>
        </p:txBody>
      </p:sp>
    </p:spTree>
    <p:extLst>
      <p:ext uri="{BB962C8B-B14F-4D97-AF65-F5344CB8AC3E}">
        <p14:creationId xmlns:p14="http://schemas.microsoft.com/office/powerpoint/2010/main" val="354127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10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6463" y="1600200"/>
            <a:ext cx="4384675"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pic>
      <p:grpSp>
        <p:nvGrpSpPr>
          <p:cNvPr id="2" name="Group 5"/>
          <p:cNvGrpSpPr>
            <a:grpSpLocks/>
          </p:cNvGrpSpPr>
          <p:nvPr/>
        </p:nvGrpSpPr>
        <p:grpSpPr bwMode="auto">
          <a:xfrm>
            <a:off x="165100" y="533400"/>
            <a:ext cx="6083300" cy="4587875"/>
            <a:chOff x="450" y="624"/>
            <a:chExt cx="3832" cy="2890"/>
          </a:xfrm>
        </p:grpSpPr>
        <p:pic>
          <p:nvPicPr>
            <p:cNvPr id="3078" name="Picture 6" descr="Euclid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 y="1056"/>
              <a:ext cx="1518"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Text Box 7"/>
            <p:cNvSpPr txBox="1">
              <a:spLocks noChangeArrowheads="1"/>
            </p:cNvSpPr>
            <p:nvPr/>
          </p:nvSpPr>
          <p:spPr bwMode="auto">
            <a:xfrm>
              <a:off x="2016" y="624"/>
              <a:ext cx="226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FFFFFF"/>
                  </a:solidFill>
                  <a:effectLst/>
                  <a:uLnTx/>
                  <a:uFillTx/>
                  <a:latin typeface="Monotype Corsiva" pitchFamily="66" charset="0"/>
                  <a:ea typeface="+mn-ea"/>
                  <a:cs typeface="+mn-cs"/>
                </a:rPr>
                <a:t>Euclid said,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FFFFFF"/>
                  </a:solidFill>
                  <a:effectLst/>
                  <a:uLnTx/>
                  <a:uFillTx/>
                  <a:latin typeface="Monotype Corsiva" pitchFamily="66" charset="0"/>
                  <a:ea typeface="+mn-ea"/>
                  <a:cs typeface="+mn-cs"/>
                </a:rPr>
                <a:t>“ Let there be proofs”</a:t>
              </a:r>
            </a:p>
          </p:txBody>
        </p:sp>
        <p:sp>
          <p:nvSpPr>
            <p:cNvPr id="3080" name="Text Box 8"/>
            <p:cNvSpPr txBox="1">
              <a:spLocks noChangeArrowheads="1"/>
            </p:cNvSpPr>
            <p:nvPr/>
          </p:nvSpPr>
          <p:spPr bwMode="auto">
            <a:xfrm>
              <a:off x="768" y="3264"/>
              <a:ext cx="14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FFFFFF"/>
                  </a:solidFill>
                  <a:effectLst/>
                  <a:uLnTx/>
                  <a:uFillTx/>
                  <a:latin typeface="Times New Roman" pitchFamily="18" charset="0"/>
                  <a:ea typeface="+mn-ea"/>
                  <a:cs typeface="+mn-cs"/>
                </a:rPr>
                <a:t>Euclid (300 BC)</a:t>
              </a:r>
            </a:p>
          </p:txBody>
        </p:sp>
      </p:grpSp>
      <p:sp>
        <p:nvSpPr>
          <p:cNvPr id="1111050" name="Text Box 10"/>
          <p:cNvSpPr txBox="1">
            <a:spLocks noChangeArrowheads="1"/>
          </p:cNvSpPr>
          <p:nvPr/>
        </p:nvSpPr>
        <p:spPr bwMode="auto">
          <a:xfrm>
            <a:off x="3406775" y="6202363"/>
            <a:ext cx="2994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a:ln>
                  <a:noFill/>
                </a:ln>
                <a:solidFill>
                  <a:srgbClr val="FFFFFF"/>
                </a:solidFill>
                <a:effectLst/>
                <a:uLnTx/>
                <a:uFillTx/>
                <a:latin typeface="Monotype Corsiva" pitchFamily="66" charset="0"/>
                <a:ea typeface="+mn-ea"/>
                <a:cs typeface="+mn-cs"/>
              </a:rPr>
              <a:t>And it was good.</a:t>
            </a:r>
          </a:p>
        </p:txBody>
      </p:sp>
      <p:sp>
        <p:nvSpPr>
          <p:cNvPr id="9" name="Rectangle 7"/>
          <p:cNvSpPr>
            <a:spLocks noChangeArrowheads="1"/>
          </p:cNvSpPr>
          <p:nvPr/>
        </p:nvSpPr>
        <p:spPr bwMode="auto">
          <a:xfrm>
            <a:off x="685800" y="-304800"/>
            <a:ext cx="7772400" cy="1143000"/>
          </a:xfrm>
          <a:prstGeom prst="rect">
            <a:avLst/>
          </a:prstGeom>
          <a:noFill/>
          <a:ln w="9525">
            <a:noFill/>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FFFF00"/>
                </a:solidFill>
                <a:uLnTx/>
                <a:uFillTx/>
                <a:latin typeface="+mj-lt"/>
                <a:ea typeface="+mn-ea"/>
                <a:cs typeface="+mn-cs"/>
              </a:rPr>
              <a:t>History of Proofs</a:t>
            </a:r>
          </a:p>
        </p:txBody>
      </p:sp>
    </p:spTree>
    <p:extLst>
      <p:ext uri="{BB962C8B-B14F-4D97-AF65-F5344CB8AC3E}">
        <p14:creationId xmlns:p14="http://schemas.microsoft.com/office/powerpoint/2010/main" val="1132123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111044"/>
                                        </p:tgtEl>
                                        <p:attrNameLst>
                                          <p:attrName>style.visibility</p:attrName>
                                        </p:attrNameLst>
                                      </p:cBhvr>
                                      <p:to>
                                        <p:strVal val="visible"/>
                                      </p:to>
                                    </p:set>
                                    <p:anim calcmode="lin" valueType="num">
                                      <p:cBhvr additive="base">
                                        <p:cTn id="17" dur="500" fill="hold"/>
                                        <p:tgtEl>
                                          <p:spTgt spid="1111044"/>
                                        </p:tgtEl>
                                        <p:attrNameLst>
                                          <p:attrName>ppt_x</p:attrName>
                                        </p:attrNameLst>
                                      </p:cBhvr>
                                      <p:tavLst>
                                        <p:tav tm="0">
                                          <p:val>
                                            <p:strVal val="#ppt_x"/>
                                          </p:val>
                                        </p:tav>
                                        <p:tav tm="100000">
                                          <p:val>
                                            <p:strVal val="#ppt_x"/>
                                          </p:val>
                                        </p:tav>
                                      </p:tavLst>
                                    </p:anim>
                                    <p:anim calcmode="lin" valueType="num">
                                      <p:cBhvr additive="base">
                                        <p:cTn id="18" dur="500" fill="hold"/>
                                        <p:tgtEl>
                                          <p:spTgt spid="111104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11050"/>
                                        </p:tgtEl>
                                        <p:attrNameLst>
                                          <p:attrName>style.visibility</p:attrName>
                                        </p:attrNameLst>
                                      </p:cBhvr>
                                      <p:to>
                                        <p:strVal val="visible"/>
                                      </p:to>
                                    </p:set>
                                    <p:anim calcmode="lin" valueType="num">
                                      <p:cBhvr additive="base">
                                        <p:cTn id="23" dur="500" fill="hold"/>
                                        <p:tgtEl>
                                          <p:spTgt spid="1111050"/>
                                        </p:tgtEl>
                                        <p:attrNameLst>
                                          <p:attrName>ppt_x</p:attrName>
                                        </p:attrNameLst>
                                      </p:cBhvr>
                                      <p:tavLst>
                                        <p:tav tm="0">
                                          <p:val>
                                            <p:strVal val="#ppt_x"/>
                                          </p:val>
                                        </p:tav>
                                        <p:tav tm="100000">
                                          <p:val>
                                            <p:strVal val="#ppt_x"/>
                                          </p:val>
                                        </p:tav>
                                      </p:tavLst>
                                    </p:anim>
                                    <p:anim calcmode="lin" valueType="num">
                                      <p:cBhvr additive="base">
                                        <p:cTn id="24" dur="500" fill="hold"/>
                                        <p:tgtEl>
                                          <p:spTgt spid="1111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1050"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a:extLst>
              <a:ext uri="{FF2B5EF4-FFF2-40B4-BE49-F238E27FC236}">
                <a16:creationId xmlns:a16="http://schemas.microsoft.com/office/drawing/2014/main" id="{9C206058-723F-4C15-8128-8B22AA35CAF7}"/>
              </a:ext>
            </a:extLst>
          </p:cNvPr>
          <p:cNvGrpSpPr>
            <a:grpSpLocks/>
          </p:cNvGrpSpPr>
          <p:nvPr/>
        </p:nvGrpSpPr>
        <p:grpSpPr bwMode="auto">
          <a:xfrm>
            <a:off x="152400" y="457200"/>
            <a:ext cx="1866604" cy="2643674"/>
            <a:chOff x="432" y="960"/>
            <a:chExt cx="2063" cy="2400"/>
          </a:xfrm>
        </p:grpSpPr>
        <p:pic>
          <p:nvPicPr>
            <p:cNvPr id="25" name="Picture 20" descr="Hilbert">
              <a:extLst>
                <a:ext uri="{FF2B5EF4-FFF2-40B4-BE49-F238E27FC236}">
                  <a16:creationId xmlns:a16="http://schemas.microsoft.com/office/drawing/2014/main" id="{600AB5A4-DAE8-4187-AA59-292E7F73E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960"/>
              <a:ext cx="1782"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10">
              <a:extLst>
                <a:ext uri="{FF2B5EF4-FFF2-40B4-BE49-F238E27FC236}">
                  <a16:creationId xmlns:a16="http://schemas.microsoft.com/office/drawing/2014/main" id="{830DE7CD-BF9E-4064-9B2A-69A3EF494BD1}"/>
                </a:ext>
              </a:extLst>
            </p:cNvPr>
            <p:cNvSpPr txBox="1">
              <a:spLocks noChangeArrowheads="1"/>
            </p:cNvSpPr>
            <p:nvPr/>
          </p:nvSpPr>
          <p:spPr bwMode="auto">
            <a:xfrm>
              <a:off x="1326" y="3080"/>
              <a:ext cx="11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eaLnBrk="0" hangingPunct="0">
                <a:spcBef>
                  <a:spcPct val="20000"/>
                </a:spcBef>
                <a:defRPr sz="3200">
                  <a:solidFill>
                    <a:schemeClr val="tx1"/>
                  </a:solidFill>
                  <a:latin typeface="Comic Sans MS" pitchFamily="66" charset="0"/>
                </a:defRPr>
              </a:lvl1pPr>
              <a:lvl2pPr marL="742950" indent="-285750" eaLnBrk="0" hangingPunct="0">
                <a:spcBef>
                  <a:spcPct val="20000"/>
                </a:spcBef>
                <a:buChar char="•"/>
                <a:defRPr sz="3200">
                  <a:solidFill>
                    <a:schemeClr val="tx1"/>
                  </a:solidFill>
                  <a:latin typeface="Arial" charset="0"/>
                </a:defRPr>
              </a:lvl2pPr>
              <a:lvl3pPr marL="1143000" indent="-228600" eaLnBrk="0" hangingPunct="0">
                <a:spcBef>
                  <a:spcPct val="20000"/>
                </a:spcBef>
                <a:buChar char="–"/>
                <a:defRPr sz="2800">
                  <a:solidFill>
                    <a:schemeClr val="tx1"/>
                  </a:solidFill>
                  <a:latin typeface="Arial" charset="0"/>
                </a:defRPr>
              </a:lvl3pPr>
              <a:lvl4pPr marL="1600200" indent="-228600" eaLnBrk="0" hangingPunct="0">
                <a:spcBef>
                  <a:spcPct val="20000"/>
                </a:spcBef>
                <a:buChar char="•"/>
                <a:defRPr sz="2400">
                  <a:solidFill>
                    <a:schemeClr val="tx1"/>
                  </a:solidFill>
                  <a:latin typeface="Arial" charset="0"/>
                </a:defRPr>
              </a:lvl4pPr>
              <a:lvl5pPr marL="2057400" indent="-228600" eaLnBrk="0" hangingPunct="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spcBef>
                  <a:spcPct val="0"/>
                </a:spcBef>
              </a:pPr>
              <a:r>
                <a:rPr lang="en-US" altLang="en-US" sz="2000" dirty="0">
                  <a:latin typeface="Times New Roman" pitchFamily="18" charset="0"/>
                </a:rPr>
                <a:t>         Hilbert</a:t>
              </a:r>
            </a:p>
          </p:txBody>
        </p:sp>
      </p:grpSp>
      <p:sp>
        <p:nvSpPr>
          <p:cNvPr id="9218" name="Text Box 9"/>
          <p:cNvSpPr txBox="1">
            <a:spLocks noChangeArrowheads="1"/>
          </p:cNvSpPr>
          <p:nvPr/>
        </p:nvSpPr>
        <p:spPr bwMode="auto">
          <a:xfrm>
            <a:off x="5935663" y="1676400"/>
            <a:ext cx="5492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eaLnBrk="0" hangingPunct="0">
              <a:spcBef>
                <a:spcPct val="20000"/>
              </a:spcBef>
              <a:defRPr sz="3200">
                <a:solidFill>
                  <a:schemeClr val="tx1"/>
                </a:solidFill>
                <a:latin typeface="Comic Sans MS" pitchFamily="66" charset="0"/>
              </a:defRPr>
            </a:lvl1pPr>
            <a:lvl2pPr marL="742950" indent="-285750" eaLnBrk="0" hangingPunct="0">
              <a:spcBef>
                <a:spcPct val="20000"/>
              </a:spcBef>
              <a:buChar char="•"/>
              <a:defRPr sz="3200">
                <a:solidFill>
                  <a:schemeClr val="tx1"/>
                </a:solidFill>
                <a:latin typeface="Arial" charset="0"/>
              </a:defRPr>
            </a:lvl2pPr>
            <a:lvl3pPr marL="1143000" indent="-228600" eaLnBrk="0" hangingPunct="0">
              <a:spcBef>
                <a:spcPct val="20000"/>
              </a:spcBef>
              <a:buChar char="–"/>
              <a:defRPr sz="2800">
                <a:solidFill>
                  <a:schemeClr val="tx1"/>
                </a:solidFill>
                <a:latin typeface="Arial" charset="0"/>
              </a:defRPr>
            </a:lvl3pPr>
            <a:lvl4pPr marL="1600200" indent="-228600" eaLnBrk="0" hangingPunct="0">
              <a:spcBef>
                <a:spcPct val="20000"/>
              </a:spcBef>
              <a:buChar char="•"/>
              <a:defRPr sz="2400">
                <a:solidFill>
                  <a:schemeClr val="tx1"/>
                </a:solidFill>
                <a:latin typeface="Arial" charset="0"/>
              </a:defRPr>
            </a:lvl4pPr>
            <a:lvl5pPr marL="2057400" indent="-228600" eaLnBrk="0" hangingPunct="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0"/>
              </a:spcBef>
            </a:pPr>
            <a:endParaRPr lang="en-US" altLang="en-US">
              <a:latin typeface="Monotype Corsiva" pitchFamily="66" charset="0"/>
            </a:endParaRPr>
          </a:p>
        </p:txBody>
      </p:sp>
      <p:sp>
        <p:nvSpPr>
          <p:cNvPr id="16" name="Rectangle 7">
            <a:extLst>
              <a:ext uri="{FF2B5EF4-FFF2-40B4-BE49-F238E27FC236}">
                <a16:creationId xmlns:a16="http://schemas.microsoft.com/office/drawing/2014/main" id="{DA27B613-3739-47E9-87D8-3E2A9F0EC224}"/>
              </a:ext>
            </a:extLst>
          </p:cNvPr>
          <p:cNvSpPr>
            <a:spLocks noChangeArrowheads="1"/>
          </p:cNvSpPr>
          <p:nvPr/>
        </p:nvSpPr>
        <p:spPr bwMode="auto">
          <a:xfrm>
            <a:off x="685800" y="-304800"/>
            <a:ext cx="7772400" cy="1143000"/>
          </a:xfrm>
          <a:prstGeom prst="rect">
            <a:avLst/>
          </a:prstGeom>
          <a:noFill/>
          <a:ln w="9525">
            <a:noFill/>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FFFF00"/>
                </a:solidFill>
                <a:uLnTx/>
                <a:uFillTx/>
                <a:latin typeface="+mj-lt"/>
                <a:ea typeface="+mn-ea"/>
                <a:cs typeface="+mn-cs"/>
              </a:rPr>
              <a:t>History of Proofs</a:t>
            </a:r>
          </a:p>
        </p:txBody>
      </p:sp>
      <p:sp>
        <p:nvSpPr>
          <p:cNvPr id="17" name="Rectangle 14">
            <a:extLst>
              <a:ext uri="{FF2B5EF4-FFF2-40B4-BE49-F238E27FC236}">
                <a16:creationId xmlns:a16="http://schemas.microsoft.com/office/drawing/2014/main" id="{60F01980-966B-4712-A6B0-292C39961693}"/>
              </a:ext>
            </a:extLst>
          </p:cNvPr>
          <p:cNvSpPr>
            <a:spLocks noChangeArrowheads="1"/>
          </p:cNvSpPr>
          <p:nvPr/>
        </p:nvSpPr>
        <p:spPr bwMode="auto">
          <a:xfrm>
            <a:off x="2971800" y="678913"/>
            <a:ext cx="62103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lIns="274320" rIns="274320">
            <a:spAutoFit/>
          </a:bodyPr>
          <a:lstStyle>
            <a:lvl1pPr eaLnBrk="0" hangingPunct="0">
              <a:spcBef>
                <a:spcPct val="20000"/>
              </a:spcBef>
              <a:defRPr sz="3200">
                <a:solidFill>
                  <a:schemeClr val="tx1"/>
                </a:solidFill>
                <a:latin typeface="Comic Sans MS" pitchFamily="66" charset="0"/>
              </a:defRPr>
            </a:lvl1pPr>
            <a:lvl2pPr marL="742950" indent="-285750" eaLnBrk="0" hangingPunct="0">
              <a:spcBef>
                <a:spcPct val="20000"/>
              </a:spcBef>
              <a:buChar char="•"/>
              <a:defRPr sz="3200">
                <a:solidFill>
                  <a:schemeClr val="tx1"/>
                </a:solidFill>
                <a:latin typeface="Arial" charset="0"/>
              </a:defRPr>
            </a:lvl2pPr>
            <a:lvl3pPr marL="1143000" indent="-228600" eaLnBrk="0" hangingPunct="0">
              <a:spcBef>
                <a:spcPct val="20000"/>
              </a:spcBef>
              <a:buChar char="–"/>
              <a:defRPr sz="2800">
                <a:solidFill>
                  <a:schemeClr val="tx1"/>
                </a:solidFill>
                <a:latin typeface="Arial" charset="0"/>
              </a:defRPr>
            </a:lvl3pPr>
            <a:lvl4pPr marL="1600200" indent="-228600" eaLnBrk="0" hangingPunct="0">
              <a:spcBef>
                <a:spcPct val="20000"/>
              </a:spcBef>
              <a:buChar char="•"/>
              <a:defRPr sz="2400">
                <a:solidFill>
                  <a:schemeClr val="tx1"/>
                </a:solidFill>
                <a:latin typeface="Arial" charset="0"/>
              </a:defRPr>
            </a:lvl4pPr>
            <a:lvl5pPr marL="2057400" indent="-228600" eaLnBrk="0" hangingPunct="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0"/>
              </a:spcBef>
            </a:pPr>
            <a:r>
              <a:rPr lang="en-US" sz="2400" dirty="0">
                <a:latin typeface="+mj-lt"/>
              </a:rPr>
              <a:t>In 1920, Hilbert wanted mathematics </a:t>
            </a:r>
            <a:br>
              <a:rPr lang="en-US" sz="2400" dirty="0">
                <a:latin typeface="+mj-lt"/>
              </a:rPr>
            </a:br>
            <a:r>
              <a:rPr lang="en-US" sz="2400" dirty="0">
                <a:latin typeface="+mj-lt"/>
              </a:rPr>
              <a:t>to be formulated on a solid and complete </a:t>
            </a:r>
            <a:r>
              <a:rPr lang="en-US" sz="2400" dirty="0">
                <a:solidFill>
                  <a:schemeClr val="tx2"/>
                </a:solidFill>
                <a:latin typeface="+mj-lt"/>
              </a:rPr>
              <a:t>logical</a:t>
            </a:r>
            <a:r>
              <a:rPr lang="en-US" sz="2400" dirty="0">
                <a:latin typeface="+mj-lt"/>
              </a:rPr>
              <a:t> foundation. </a:t>
            </a:r>
            <a:endParaRPr lang="en-US" altLang="en-US" sz="2000" dirty="0">
              <a:latin typeface="+mj-lt"/>
            </a:endParaRPr>
          </a:p>
        </p:txBody>
      </p:sp>
      <p:grpSp>
        <p:nvGrpSpPr>
          <p:cNvPr id="4" name="Group 3">
            <a:extLst>
              <a:ext uri="{FF2B5EF4-FFF2-40B4-BE49-F238E27FC236}">
                <a16:creationId xmlns:a16="http://schemas.microsoft.com/office/drawing/2014/main" id="{397CA8BC-7D8D-42F3-85BC-F6417A8BA1CE}"/>
              </a:ext>
            </a:extLst>
          </p:cNvPr>
          <p:cNvGrpSpPr/>
          <p:nvPr/>
        </p:nvGrpSpPr>
        <p:grpSpPr>
          <a:xfrm>
            <a:off x="-12700" y="1910118"/>
            <a:ext cx="9004300" cy="4778070"/>
            <a:chOff x="-12700" y="1910118"/>
            <a:chExt cx="9004300" cy="4778070"/>
          </a:xfrm>
        </p:grpSpPr>
        <p:sp>
          <p:nvSpPr>
            <p:cNvPr id="19" name="AutoShape 8">
              <a:extLst>
                <a:ext uri="{FF2B5EF4-FFF2-40B4-BE49-F238E27FC236}">
                  <a16:creationId xmlns:a16="http://schemas.microsoft.com/office/drawing/2014/main" id="{EBA6B4F2-AB24-4365-B1D2-642801E53F50}"/>
                </a:ext>
              </a:extLst>
            </p:cNvPr>
            <p:cNvSpPr>
              <a:spLocks noChangeArrowheads="1"/>
            </p:cNvSpPr>
            <p:nvPr/>
          </p:nvSpPr>
          <p:spPr bwMode="auto">
            <a:xfrm>
              <a:off x="474907" y="1910118"/>
              <a:ext cx="8516693" cy="4778069"/>
            </a:xfrm>
            <a:prstGeom prst="wedgeRectCallout">
              <a:avLst>
                <a:gd name="adj1" fmla="val -51863"/>
                <a:gd name="adj2" fmla="val 31371"/>
              </a:avLst>
            </a:prstGeom>
            <a:solidFill>
              <a:schemeClr val="tx1"/>
            </a:solidFill>
            <a:ln w="38100">
              <a:solidFill>
                <a:srgbClr val="CC00FF"/>
              </a:solidFill>
              <a:miter lim="800000"/>
              <a:headEnd/>
              <a:tailEnd/>
            </a:ln>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None/>
              </a:pPr>
              <a:r>
                <a:rPr lang="en-US" altLang="en-US" sz="2400" dirty="0">
                  <a:solidFill>
                    <a:schemeClr val="bg2"/>
                  </a:solidFill>
                </a:rPr>
                <a:t>There are many formal proof systems that we use.</a:t>
              </a:r>
              <a:endParaRPr lang="en-CA" altLang="en-US" sz="2400" dirty="0">
                <a:solidFill>
                  <a:schemeClr val="bg2"/>
                </a:solidFill>
                <a:cs typeface="Times New Roman" panose="02020603050405020304" pitchFamily="18" charset="0"/>
                <a:sym typeface="Symbol" panose="05050102010706020507" pitchFamily="18" charset="2"/>
              </a:endParaRPr>
            </a:p>
          </p:txBody>
        </p:sp>
        <p:pic>
          <p:nvPicPr>
            <p:cNvPr id="18" name="Picture 5" descr="j0116172">
              <a:extLst>
                <a:ext uri="{FF2B5EF4-FFF2-40B4-BE49-F238E27FC236}">
                  <a16:creationId xmlns:a16="http://schemas.microsoft.com/office/drawing/2014/main" id="{E5E08833-7B15-4981-9B9D-54E499D9DE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2700" y="5410200"/>
              <a:ext cx="939540" cy="12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a:extLst>
              <a:ext uri="{FF2B5EF4-FFF2-40B4-BE49-F238E27FC236}">
                <a16:creationId xmlns:a16="http://schemas.microsoft.com/office/drawing/2014/main" id="{15B5C7E3-C841-421F-AD83-46B7E57FDA9E}"/>
              </a:ext>
            </a:extLst>
          </p:cNvPr>
          <p:cNvPicPr>
            <a:picLocks noChangeAspect="1"/>
          </p:cNvPicPr>
          <p:nvPr/>
        </p:nvPicPr>
        <p:blipFill>
          <a:blip r:embed="rId4"/>
          <a:stretch>
            <a:fillRect/>
          </a:stretch>
        </p:blipFill>
        <p:spPr>
          <a:xfrm>
            <a:off x="700825" y="2358798"/>
            <a:ext cx="4572000" cy="4208828"/>
          </a:xfrm>
          <a:prstGeom prst="rect">
            <a:avLst/>
          </a:prstGeom>
        </p:spPr>
      </p:pic>
      <p:grpSp>
        <p:nvGrpSpPr>
          <p:cNvPr id="14" name="Group 13">
            <a:extLst>
              <a:ext uri="{FF2B5EF4-FFF2-40B4-BE49-F238E27FC236}">
                <a16:creationId xmlns:a16="http://schemas.microsoft.com/office/drawing/2014/main" id="{68DC5407-A953-4C1A-96BC-5DBEDB23D5BA}"/>
              </a:ext>
            </a:extLst>
          </p:cNvPr>
          <p:cNvGrpSpPr/>
          <p:nvPr/>
        </p:nvGrpSpPr>
        <p:grpSpPr>
          <a:xfrm>
            <a:off x="3258893" y="2381504"/>
            <a:ext cx="5410200" cy="2495296"/>
            <a:chOff x="3061952" y="714944"/>
            <a:chExt cx="5995350" cy="2352106"/>
          </a:xfrm>
        </p:grpSpPr>
        <p:pic>
          <p:nvPicPr>
            <p:cNvPr id="15" name="Picture 14">
              <a:extLst>
                <a:ext uri="{FF2B5EF4-FFF2-40B4-BE49-F238E27FC236}">
                  <a16:creationId xmlns:a16="http://schemas.microsoft.com/office/drawing/2014/main" id="{10FAE79C-E515-49BD-A3FC-5DADF606737E}"/>
                </a:ext>
              </a:extLst>
            </p:cNvPr>
            <p:cNvPicPr>
              <a:picLocks noChangeAspect="1"/>
            </p:cNvPicPr>
            <p:nvPr/>
          </p:nvPicPr>
          <p:blipFill>
            <a:blip r:embed="rId5"/>
            <a:stretch>
              <a:fillRect/>
            </a:stretch>
          </p:blipFill>
          <p:spPr>
            <a:xfrm>
              <a:off x="3061952" y="714944"/>
              <a:ext cx="4064480" cy="334788"/>
            </a:xfrm>
            <a:prstGeom prst="rect">
              <a:avLst/>
            </a:prstGeom>
          </p:spPr>
        </p:pic>
        <p:pic>
          <p:nvPicPr>
            <p:cNvPr id="20" name="Picture 19">
              <a:extLst>
                <a:ext uri="{FF2B5EF4-FFF2-40B4-BE49-F238E27FC236}">
                  <a16:creationId xmlns:a16="http://schemas.microsoft.com/office/drawing/2014/main" id="{B217E8E4-A937-40A1-8B94-B74BCCBA0897}"/>
                </a:ext>
              </a:extLst>
            </p:cNvPr>
            <p:cNvPicPr>
              <a:picLocks noChangeAspect="1"/>
            </p:cNvPicPr>
            <p:nvPr/>
          </p:nvPicPr>
          <p:blipFill>
            <a:blip r:embed="rId6"/>
            <a:stretch>
              <a:fillRect/>
            </a:stretch>
          </p:blipFill>
          <p:spPr>
            <a:xfrm>
              <a:off x="3061952" y="1087586"/>
              <a:ext cx="5949397" cy="532327"/>
            </a:xfrm>
            <a:prstGeom prst="rect">
              <a:avLst/>
            </a:prstGeom>
          </p:spPr>
        </p:pic>
        <p:pic>
          <p:nvPicPr>
            <p:cNvPr id="21" name="Picture 20">
              <a:extLst>
                <a:ext uri="{FF2B5EF4-FFF2-40B4-BE49-F238E27FC236}">
                  <a16:creationId xmlns:a16="http://schemas.microsoft.com/office/drawing/2014/main" id="{A83F15AF-9C2B-4AA3-80A2-906E84C5FE08}"/>
                </a:ext>
              </a:extLst>
            </p:cNvPr>
            <p:cNvPicPr>
              <a:picLocks noChangeAspect="1"/>
            </p:cNvPicPr>
            <p:nvPr/>
          </p:nvPicPr>
          <p:blipFill>
            <a:blip r:embed="rId7"/>
            <a:stretch>
              <a:fillRect/>
            </a:stretch>
          </p:blipFill>
          <p:spPr>
            <a:xfrm>
              <a:off x="3061952" y="1666769"/>
              <a:ext cx="5949397" cy="319397"/>
            </a:xfrm>
            <a:prstGeom prst="rect">
              <a:avLst/>
            </a:prstGeom>
          </p:spPr>
        </p:pic>
        <p:pic>
          <p:nvPicPr>
            <p:cNvPr id="22" name="Picture 21">
              <a:extLst>
                <a:ext uri="{FF2B5EF4-FFF2-40B4-BE49-F238E27FC236}">
                  <a16:creationId xmlns:a16="http://schemas.microsoft.com/office/drawing/2014/main" id="{C2EAC5C4-2D38-47F5-9815-5112C0958445}"/>
                </a:ext>
              </a:extLst>
            </p:cNvPr>
            <p:cNvPicPr>
              <a:picLocks noChangeAspect="1"/>
            </p:cNvPicPr>
            <p:nvPr/>
          </p:nvPicPr>
          <p:blipFill>
            <a:blip r:embed="rId8"/>
            <a:stretch>
              <a:fillRect/>
            </a:stretch>
          </p:blipFill>
          <p:spPr>
            <a:xfrm>
              <a:off x="3061952" y="2029682"/>
              <a:ext cx="5995350" cy="648285"/>
            </a:xfrm>
            <a:prstGeom prst="rect">
              <a:avLst/>
            </a:prstGeom>
          </p:spPr>
        </p:pic>
        <p:pic>
          <p:nvPicPr>
            <p:cNvPr id="23" name="Picture 22">
              <a:extLst>
                <a:ext uri="{FF2B5EF4-FFF2-40B4-BE49-F238E27FC236}">
                  <a16:creationId xmlns:a16="http://schemas.microsoft.com/office/drawing/2014/main" id="{E2602CCE-EF9D-41D9-9BE3-213F8D03D31A}"/>
                </a:ext>
              </a:extLst>
            </p:cNvPr>
            <p:cNvPicPr>
              <a:picLocks noChangeAspect="1"/>
            </p:cNvPicPr>
            <p:nvPr/>
          </p:nvPicPr>
          <p:blipFill>
            <a:blip r:embed="rId9"/>
            <a:stretch>
              <a:fillRect/>
            </a:stretch>
          </p:blipFill>
          <p:spPr>
            <a:xfrm>
              <a:off x="3061952" y="2720697"/>
              <a:ext cx="4981811" cy="346353"/>
            </a:xfrm>
            <a:prstGeom prst="rect">
              <a:avLst/>
            </a:prstGeom>
          </p:spPr>
        </p:pic>
      </p:grpSp>
      <p:pic>
        <p:nvPicPr>
          <p:cNvPr id="13" name="Picture 12">
            <a:extLst>
              <a:ext uri="{FF2B5EF4-FFF2-40B4-BE49-F238E27FC236}">
                <a16:creationId xmlns:a16="http://schemas.microsoft.com/office/drawing/2014/main" id="{5231751A-1ABA-4FFF-9C8D-D98FFF9EC8E3}"/>
              </a:ext>
            </a:extLst>
          </p:cNvPr>
          <p:cNvPicPr>
            <a:picLocks noChangeAspect="1"/>
          </p:cNvPicPr>
          <p:nvPr/>
        </p:nvPicPr>
        <p:blipFill>
          <a:blip r:embed="rId10"/>
          <a:stretch>
            <a:fillRect/>
          </a:stretch>
        </p:blipFill>
        <p:spPr>
          <a:xfrm>
            <a:off x="822695" y="4312707"/>
            <a:ext cx="3563091" cy="2212867"/>
          </a:xfrm>
          <a:prstGeom prst="rect">
            <a:avLst/>
          </a:prstGeom>
        </p:spPr>
      </p:pic>
      <p:sp>
        <p:nvSpPr>
          <p:cNvPr id="27" name="AutoShape 55">
            <a:extLst>
              <a:ext uri="{FF2B5EF4-FFF2-40B4-BE49-F238E27FC236}">
                <a16:creationId xmlns:a16="http://schemas.microsoft.com/office/drawing/2014/main" id="{EE0A4913-754A-41C4-B201-CBE337E571C6}"/>
              </a:ext>
            </a:extLst>
          </p:cNvPr>
          <p:cNvSpPr>
            <a:spLocks noChangeArrowheads="1"/>
          </p:cNvSpPr>
          <p:nvPr/>
        </p:nvSpPr>
        <p:spPr bwMode="auto">
          <a:xfrm>
            <a:off x="1601253" y="3622253"/>
            <a:ext cx="4883685" cy="493932"/>
          </a:xfrm>
          <a:prstGeom prst="wedgeRoundRectCallout">
            <a:avLst>
              <a:gd name="adj1" fmla="val -52950"/>
              <a:gd name="adj2" fmla="val -13054"/>
              <a:gd name="adj3" fmla="val 16667"/>
            </a:avLst>
          </a:prstGeom>
          <a:solidFill>
            <a:schemeClr val="tx1"/>
          </a:solidFill>
          <a:ln w="38100">
            <a:solidFill>
              <a:schemeClr val="hlink"/>
            </a:solidFill>
            <a:miter lim="800000"/>
            <a:headEnd/>
            <a:tailEnd/>
          </a:ln>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None/>
            </a:pPr>
            <a:r>
              <a:rPr lang="en-CA" altLang="en-US" sz="2400" dirty="0">
                <a:solidFill>
                  <a:schemeClr val="bg2"/>
                </a:solidFill>
              </a:rPr>
              <a:t>Jeff made up his own proof system.</a:t>
            </a:r>
          </a:p>
        </p:txBody>
      </p:sp>
      <p:grpSp>
        <p:nvGrpSpPr>
          <p:cNvPr id="28" name="Group 29">
            <a:extLst>
              <a:ext uri="{FF2B5EF4-FFF2-40B4-BE49-F238E27FC236}">
                <a16:creationId xmlns:a16="http://schemas.microsoft.com/office/drawing/2014/main" id="{DAFB4F6A-5060-4008-B8EF-509720261512}"/>
              </a:ext>
            </a:extLst>
          </p:cNvPr>
          <p:cNvGrpSpPr>
            <a:grpSpLocks/>
          </p:cNvGrpSpPr>
          <p:nvPr/>
        </p:nvGrpSpPr>
        <p:grpSpPr bwMode="auto">
          <a:xfrm>
            <a:off x="316556" y="3352800"/>
            <a:ext cx="1223454" cy="1239990"/>
            <a:chOff x="2065" y="1551"/>
            <a:chExt cx="1628" cy="1988"/>
          </a:xfrm>
        </p:grpSpPr>
        <p:sp>
          <p:nvSpPr>
            <p:cNvPr id="29" name="Freeform 30">
              <a:extLst>
                <a:ext uri="{FF2B5EF4-FFF2-40B4-BE49-F238E27FC236}">
                  <a16:creationId xmlns:a16="http://schemas.microsoft.com/office/drawing/2014/main" id="{85E07370-7E44-4CBB-8634-6250759E63B7}"/>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Freeform 31">
              <a:extLst>
                <a:ext uri="{FF2B5EF4-FFF2-40B4-BE49-F238E27FC236}">
                  <a16:creationId xmlns:a16="http://schemas.microsoft.com/office/drawing/2014/main" id="{D25A36B3-2C54-4C78-9292-893E8395AA20}"/>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32">
              <a:extLst>
                <a:ext uri="{FF2B5EF4-FFF2-40B4-BE49-F238E27FC236}">
                  <a16:creationId xmlns:a16="http://schemas.microsoft.com/office/drawing/2014/main" id="{D660B735-3093-4276-BA9F-BF66EDA52AC6}"/>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33">
              <a:extLst>
                <a:ext uri="{FF2B5EF4-FFF2-40B4-BE49-F238E27FC236}">
                  <a16:creationId xmlns:a16="http://schemas.microsoft.com/office/drawing/2014/main" id="{33CF6A26-97D6-481F-8D4C-5E88D1C303DB}"/>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34">
              <a:extLst>
                <a:ext uri="{FF2B5EF4-FFF2-40B4-BE49-F238E27FC236}">
                  <a16:creationId xmlns:a16="http://schemas.microsoft.com/office/drawing/2014/main" id="{A6EE0264-3E39-40C3-8DC3-F4C96848EEFD}"/>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35">
              <a:extLst>
                <a:ext uri="{FF2B5EF4-FFF2-40B4-BE49-F238E27FC236}">
                  <a16:creationId xmlns:a16="http://schemas.microsoft.com/office/drawing/2014/main" id="{F1E7F7FB-4472-4F6E-94F6-8866277B4791}"/>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36">
              <a:extLst>
                <a:ext uri="{FF2B5EF4-FFF2-40B4-BE49-F238E27FC236}">
                  <a16:creationId xmlns:a16="http://schemas.microsoft.com/office/drawing/2014/main" id="{00C4A486-E143-4443-BFFB-EF6B99D0EE57}"/>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37">
              <a:extLst>
                <a:ext uri="{FF2B5EF4-FFF2-40B4-BE49-F238E27FC236}">
                  <a16:creationId xmlns:a16="http://schemas.microsoft.com/office/drawing/2014/main" id="{A5F50D9A-29F1-4A1F-8E17-694F4F31A521}"/>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38">
              <a:extLst>
                <a:ext uri="{FF2B5EF4-FFF2-40B4-BE49-F238E27FC236}">
                  <a16:creationId xmlns:a16="http://schemas.microsoft.com/office/drawing/2014/main" id="{14A325BC-36E0-48BA-B488-C8D70A0966E2}"/>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39">
              <a:extLst>
                <a:ext uri="{FF2B5EF4-FFF2-40B4-BE49-F238E27FC236}">
                  <a16:creationId xmlns:a16="http://schemas.microsoft.com/office/drawing/2014/main" id="{95B8EA4B-950F-474F-80CB-F9F883E4F337}"/>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40">
              <a:extLst>
                <a:ext uri="{FF2B5EF4-FFF2-40B4-BE49-F238E27FC236}">
                  <a16:creationId xmlns:a16="http://schemas.microsoft.com/office/drawing/2014/main" id="{58BCBEEA-F1E9-4D9B-934C-CF8E55E493D0}"/>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Freeform 41">
              <a:extLst>
                <a:ext uri="{FF2B5EF4-FFF2-40B4-BE49-F238E27FC236}">
                  <a16:creationId xmlns:a16="http://schemas.microsoft.com/office/drawing/2014/main" id="{87E00FEE-598C-4BA0-963D-FF2439038702}"/>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42">
              <a:extLst>
                <a:ext uri="{FF2B5EF4-FFF2-40B4-BE49-F238E27FC236}">
                  <a16:creationId xmlns:a16="http://schemas.microsoft.com/office/drawing/2014/main" id="{1C6E65D0-55D8-4765-815C-8D9DDE8079BE}"/>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43">
              <a:extLst>
                <a:ext uri="{FF2B5EF4-FFF2-40B4-BE49-F238E27FC236}">
                  <a16:creationId xmlns:a16="http://schemas.microsoft.com/office/drawing/2014/main" id="{6D80EC54-362A-48FC-AC5C-5E84DF0DF95F}"/>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44">
              <a:extLst>
                <a:ext uri="{FF2B5EF4-FFF2-40B4-BE49-F238E27FC236}">
                  <a16:creationId xmlns:a16="http://schemas.microsoft.com/office/drawing/2014/main" id="{547B7B33-BF87-4E01-B342-2CDD5BB376E0}"/>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45">
              <a:extLst>
                <a:ext uri="{FF2B5EF4-FFF2-40B4-BE49-F238E27FC236}">
                  <a16:creationId xmlns:a16="http://schemas.microsoft.com/office/drawing/2014/main" id="{37B55C7A-AEA1-486A-ADB7-BDE656A39A9B}"/>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46">
              <a:extLst>
                <a:ext uri="{FF2B5EF4-FFF2-40B4-BE49-F238E27FC236}">
                  <a16:creationId xmlns:a16="http://schemas.microsoft.com/office/drawing/2014/main" id="{53E3FCBF-91AE-42B1-A483-934A66B2155F}"/>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11018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27">
                                            <p:txEl>
                                              <p:pRg st="0" end="0"/>
                                            </p:txEl>
                                          </p:spTgt>
                                        </p:tgtEl>
                                        <p:attrNameLst>
                                          <p:attrName>style.visibility</p:attrName>
                                        </p:attrNameLst>
                                      </p:cBhvr>
                                      <p:to>
                                        <p:strVal val="visible"/>
                                      </p:to>
                                    </p:set>
                                    <p:anim calcmode="lin" valueType="num">
                                      <p:cBhvr additive="base">
                                        <p:cTn id="39"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7">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0-#ppt_w/2"/>
                                          </p:val>
                                        </p:tav>
                                        <p:tav tm="100000">
                                          <p:val>
                                            <p:strVal val="#ppt_x"/>
                                          </p:val>
                                        </p:tav>
                                      </p:tavLst>
                                    </p:anim>
                                    <p:anim calcmode="lin" valueType="num">
                                      <p:cBhvr additive="base">
                                        <p:cTn id="44" dur="500" fill="hold"/>
                                        <p:tgtEl>
                                          <p:spTgt spid="2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90CF8-2D5D-479B-8AC2-ED1438FD04BA}"/>
              </a:ext>
            </a:extLst>
          </p:cNvPr>
          <p:cNvPicPr>
            <a:picLocks noChangeAspect="1"/>
          </p:cNvPicPr>
          <p:nvPr/>
        </p:nvPicPr>
        <p:blipFill>
          <a:blip r:embed="rId2"/>
          <a:stretch>
            <a:fillRect/>
          </a:stretch>
        </p:blipFill>
        <p:spPr>
          <a:xfrm>
            <a:off x="108402" y="855106"/>
            <a:ext cx="8927196" cy="4267200"/>
          </a:xfrm>
          <a:prstGeom prst="rect">
            <a:avLst/>
          </a:prstGeom>
        </p:spPr>
      </p:pic>
      <p:sp>
        <p:nvSpPr>
          <p:cNvPr id="3" name="Rectangle 9">
            <a:extLst>
              <a:ext uri="{FF2B5EF4-FFF2-40B4-BE49-F238E27FC236}">
                <a16:creationId xmlns:a16="http://schemas.microsoft.com/office/drawing/2014/main" id="{A1B32E51-96FA-47FB-83CF-496075FDE6BF}"/>
              </a:ext>
            </a:extLst>
          </p:cNvPr>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6" name="Oval 5">
            <a:extLst>
              <a:ext uri="{FF2B5EF4-FFF2-40B4-BE49-F238E27FC236}">
                <a16:creationId xmlns:a16="http://schemas.microsoft.com/office/drawing/2014/main" id="{28A0B822-216D-444E-8317-F4C158E97C91}"/>
              </a:ext>
            </a:extLst>
          </p:cNvPr>
          <p:cNvSpPr/>
          <p:nvPr/>
        </p:nvSpPr>
        <p:spPr bwMode="auto">
          <a:xfrm>
            <a:off x="393700" y="2493407"/>
            <a:ext cx="6388100" cy="414894"/>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dirty="0">
              <a:ln>
                <a:noFill/>
              </a:ln>
              <a:solidFill>
                <a:schemeClr val="tx1"/>
              </a:solidFill>
              <a:effectLst/>
              <a:latin typeface="Times New Roman" pitchFamily="18" charset="0"/>
            </a:endParaRPr>
          </a:p>
        </p:txBody>
      </p:sp>
      <p:sp>
        <p:nvSpPr>
          <p:cNvPr id="7" name="Oval 6">
            <a:extLst>
              <a:ext uri="{FF2B5EF4-FFF2-40B4-BE49-F238E27FC236}">
                <a16:creationId xmlns:a16="http://schemas.microsoft.com/office/drawing/2014/main" id="{77C64528-35D2-43A7-881A-7FC378D50C3B}"/>
              </a:ext>
            </a:extLst>
          </p:cNvPr>
          <p:cNvSpPr/>
          <p:nvPr/>
        </p:nvSpPr>
        <p:spPr bwMode="auto">
          <a:xfrm>
            <a:off x="0" y="3280806"/>
            <a:ext cx="8153400" cy="990600"/>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dirty="0">
              <a:ln>
                <a:noFill/>
              </a:ln>
              <a:solidFill>
                <a:schemeClr val="tx1"/>
              </a:solidFill>
              <a:effectLst/>
              <a:latin typeface="Times New Roman" pitchFamily="18" charset="0"/>
            </a:endParaRPr>
          </a:p>
        </p:txBody>
      </p:sp>
      <p:sp>
        <p:nvSpPr>
          <p:cNvPr id="9" name="Oval 8">
            <a:extLst>
              <a:ext uri="{FF2B5EF4-FFF2-40B4-BE49-F238E27FC236}">
                <a16:creationId xmlns:a16="http://schemas.microsoft.com/office/drawing/2014/main" id="{B1012846-1FB9-4FEC-986B-869E20D07E03}"/>
              </a:ext>
            </a:extLst>
          </p:cNvPr>
          <p:cNvSpPr/>
          <p:nvPr/>
        </p:nvSpPr>
        <p:spPr bwMode="auto">
          <a:xfrm>
            <a:off x="0" y="4055505"/>
            <a:ext cx="8153400" cy="1278495"/>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dirty="0">
              <a:ln>
                <a:noFill/>
              </a:ln>
              <a:solidFill>
                <a:schemeClr val="tx1"/>
              </a:solidFill>
              <a:effectLst/>
              <a:latin typeface="Times New Roman" pitchFamily="18" charset="0"/>
            </a:endParaRPr>
          </a:p>
        </p:txBody>
      </p:sp>
      <p:sp>
        <p:nvSpPr>
          <p:cNvPr id="11" name="Rectangle 10">
            <a:extLst>
              <a:ext uri="{FF2B5EF4-FFF2-40B4-BE49-F238E27FC236}">
                <a16:creationId xmlns:a16="http://schemas.microsoft.com/office/drawing/2014/main" id="{3B0940EA-C965-4482-B1C2-6EEF30FE923A}"/>
              </a:ext>
            </a:extLst>
          </p:cNvPr>
          <p:cNvSpPr/>
          <p:nvPr/>
        </p:nvSpPr>
        <p:spPr>
          <a:xfrm>
            <a:off x="558613" y="399233"/>
            <a:ext cx="6993261" cy="523220"/>
          </a:xfrm>
          <a:prstGeom prst="rect">
            <a:avLst/>
          </a:prstGeom>
        </p:spPr>
        <p:txBody>
          <a:bodyPr wrap="none">
            <a:spAutoFit/>
          </a:bodyPr>
          <a:lstStyle/>
          <a:p>
            <a:r>
              <a:rPr lang="en-CA" altLang="en-US" sz="2800" i="0" dirty="0"/>
              <a:t>https://www.eecs.yorku.ca/~jeff/courses/1090</a:t>
            </a:r>
            <a:endParaRPr lang="en-CA" sz="2800" dirty="0"/>
          </a:p>
        </p:txBody>
      </p:sp>
    </p:spTree>
    <p:extLst>
      <p:ext uri="{BB962C8B-B14F-4D97-AF65-F5344CB8AC3E}">
        <p14:creationId xmlns:p14="http://schemas.microsoft.com/office/powerpoint/2010/main" val="153068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9"/>
          <p:cNvSpPr txBox="1">
            <a:spLocks noChangeArrowheads="1"/>
          </p:cNvSpPr>
          <p:nvPr/>
        </p:nvSpPr>
        <p:spPr bwMode="auto">
          <a:xfrm>
            <a:off x="5935663" y="1676400"/>
            <a:ext cx="5492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eaLnBrk="0" hangingPunct="0">
              <a:spcBef>
                <a:spcPct val="20000"/>
              </a:spcBef>
              <a:defRPr sz="3200">
                <a:solidFill>
                  <a:schemeClr val="tx1"/>
                </a:solidFill>
                <a:latin typeface="Comic Sans MS" pitchFamily="66" charset="0"/>
              </a:defRPr>
            </a:lvl1pPr>
            <a:lvl2pPr marL="742950" indent="-285750" eaLnBrk="0" hangingPunct="0">
              <a:spcBef>
                <a:spcPct val="20000"/>
              </a:spcBef>
              <a:buChar char="•"/>
              <a:defRPr sz="3200">
                <a:solidFill>
                  <a:schemeClr val="tx1"/>
                </a:solidFill>
                <a:latin typeface="Arial" charset="0"/>
              </a:defRPr>
            </a:lvl2pPr>
            <a:lvl3pPr marL="1143000" indent="-228600" eaLnBrk="0" hangingPunct="0">
              <a:spcBef>
                <a:spcPct val="20000"/>
              </a:spcBef>
              <a:buChar char="–"/>
              <a:defRPr sz="2800">
                <a:solidFill>
                  <a:schemeClr val="tx1"/>
                </a:solidFill>
                <a:latin typeface="Arial" charset="0"/>
              </a:defRPr>
            </a:lvl3pPr>
            <a:lvl4pPr marL="1600200" indent="-228600" eaLnBrk="0" hangingPunct="0">
              <a:spcBef>
                <a:spcPct val="20000"/>
              </a:spcBef>
              <a:buChar char="•"/>
              <a:defRPr sz="2400">
                <a:solidFill>
                  <a:schemeClr val="tx1"/>
                </a:solidFill>
                <a:latin typeface="Arial" charset="0"/>
              </a:defRPr>
            </a:lvl4pPr>
            <a:lvl5pPr marL="2057400" indent="-228600" eaLnBrk="0" hangingPunct="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0"/>
              </a:spcBef>
            </a:pPr>
            <a:endParaRPr lang="en-US" altLang="en-US">
              <a:latin typeface="Monotype Corsiva" pitchFamily="66" charset="0"/>
            </a:endParaRPr>
          </a:p>
        </p:txBody>
      </p:sp>
      <p:sp>
        <p:nvSpPr>
          <p:cNvPr id="16" name="Rectangle 7">
            <a:extLst>
              <a:ext uri="{FF2B5EF4-FFF2-40B4-BE49-F238E27FC236}">
                <a16:creationId xmlns:a16="http://schemas.microsoft.com/office/drawing/2014/main" id="{DA27B613-3739-47E9-87D8-3E2A9F0EC224}"/>
              </a:ext>
            </a:extLst>
          </p:cNvPr>
          <p:cNvSpPr>
            <a:spLocks noChangeArrowheads="1"/>
          </p:cNvSpPr>
          <p:nvPr/>
        </p:nvSpPr>
        <p:spPr bwMode="auto">
          <a:xfrm>
            <a:off x="685800" y="-304800"/>
            <a:ext cx="7772400" cy="1143000"/>
          </a:xfrm>
          <a:prstGeom prst="rect">
            <a:avLst/>
          </a:prstGeom>
          <a:noFill/>
          <a:ln w="9525">
            <a:noFill/>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FFFF00"/>
                </a:solidFill>
                <a:uLnTx/>
                <a:uFillTx/>
                <a:latin typeface="+mj-lt"/>
                <a:ea typeface="+mn-ea"/>
                <a:cs typeface="+mn-cs"/>
              </a:rPr>
              <a:t>History of Proofs</a:t>
            </a:r>
          </a:p>
        </p:txBody>
      </p:sp>
      <p:sp>
        <p:nvSpPr>
          <p:cNvPr id="17" name="Rectangle 14">
            <a:extLst>
              <a:ext uri="{FF2B5EF4-FFF2-40B4-BE49-F238E27FC236}">
                <a16:creationId xmlns:a16="http://schemas.microsoft.com/office/drawing/2014/main" id="{60F01980-966B-4712-A6B0-292C39961693}"/>
              </a:ext>
            </a:extLst>
          </p:cNvPr>
          <p:cNvSpPr>
            <a:spLocks noChangeArrowheads="1"/>
          </p:cNvSpPr>
          <p:nvPr/>
        </p:nvSpPr>
        <p:spPr bwMode="auto">
          <a:xfrm>
            <a:off x="2971800" y="678913"/>
            <a:ext cx="62103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lIns="274320" rIns="274320">
            <a:spAutoFit/>
          </a:bodyPr>
          <a:lstStyle>
            <a:lvl1pPr eaLnBrk="0" hangingPunct="0">
              <a:spcBef>
                <a:spcPct val="20000"/>
              </a:spcBef>
              <a:defRPr sz="3200">
                <a:solidFill>
                  <a:schemeClr val="tx1"/>
                </a:solidFill>
                <a:latin typeface="Comic Sans MS" pitchFamily="66" charset="0"/>
              </a:defRPr>
            </a:lvl1pPr>
            <a:lvl2pPr marL="742950" indent="-285750" eaLnBrk="0" hangingPunct="0">
              <a:spcBef>
                <a:spcPct val="20000"/>
              </a:spcBef>
              <a:buChar char="•"/>
              <a:defRPr sz="3200">
                <a:solidFill>
                  <a:schemeClr val="tx1"/>
                </a:solidFill>
                <a:latin typeface="Arial" charset="0"/>
              </a:defRPr>
            </a:lvl2pPr>
            <a:lvl3pPr marL="1143000" indent="-228600" eaLnBrk="0" hangingPunct="0">
              <a:spcBef>
                <a:spcPct val="20000"/>
              </a:spcBef>
              <a:buChar char="–"/>
              <a:defRPr sz="2800">
                <a:solidFill>
                  <a:schemeClr val="tx1"/>
                </a:solidFill>
                <a:latin typeface="Arial" charset="0"/>
              </a:defRPr>
            </a:lvl3pPr>
            <a:lvl4pPr marL="1600200" indent="-228600" eaLnBrk="0" hangingPunct="0">
              <a:spcBef>
                <a:spcPct val="20000"/>
              </a:spcBef>
              <a:buChar char="•"/>
              <a:defRPr sz="2400">
                <a:solidFill>
                  <a:schemeClr val="tx1"/>
                </a:solidFill>
                <a:latin typeface="Arial" charset="0"/>
              </a:defRPr>
            </a:lvl4pPr>
            <a:lvl5pPr marL="2057400" indent="-228600" eaLnBrk="0" hangingPunct="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0"/>
              </a:spcBef>
            </a:pPr>
            <a:r>
              <a:rPr lang="en-US" sz="2400" dirty="0">
                <a:latin typeface="+mj-lt"/>
              </a:rPr>
              <a:t>In 1920, Hilbert wanted mathematics </a:t>
            </a:r>
            <a:br>
              <a:rPr lang="en-US" sz="2400" dirty="0">
                <a:latin typeface="+mj-lt"/>
              </a:rPr>
            </a:br>
            <a:r>
              <a:rPr lang="en-US" sz="2400" dirty="0">
                <a:latin typeface="+mj-lt"/>
              </a:rPr>
              <a:t>to be formulated on a solid and complete </a:t>
            </a:r>
            <a:r>
              <a:rPr lang="en-US" sz="2400" dirty="0">
                <a:solidFill>
                  <a:schemeClr val="tx2"/>
                </a:solidFill>
                <a:latin typeface="+mj-lt"/>
              </a:rPr>
              <a:t>logical</a:t>
            </a:r>
            <a:r>
              <a:rPr lang="en-US" sz="2400" dirty="0">
                <a:latin typeface="+mj-lt"/>
              </a:rPr>
              <a:t> foundation. </a:t>
            </a:r>
            <a:endParaRPr lang="en-US" altLang="en-US" sz="2000" dirty="0">
              <a:latin typeface="+mj-lt"/>
            </a:endParaRPr>
          </a:p>
        </p:txBody>
      </p:sp>
      <p:sp>
        <p:nvSpPr>
          <p:cNvPr id="12" name="AutoShape 55">
            <a:extLst>
              <a:ext uri="{FF2B5EF4-FFF2-40B4-BE49-F238E27FC236}">
                <a16:creationId xmlns:a16="http://schemas.microsoft.com/office/drawing/2014/main" id="{BF9691A3-F711-401E-AA9A-EC3935E53223}"/>
              </a:ext>
            </a:extLst>
          </p:cNvPr>
          <p:cNvSpPr>
            <a:spLocks noChangeArrowheads="1"/>
          </p:cNvSpPr>
          <p:nvPr/>
        </p:nvSpPr>
        <p:spPr bwMode="auto">
          <a:xfrm>
            <a:off x="1601253" y="4235569"/>
            <a:ext cx="7390347" cy="838258"/>
          </a:xfrm>
          <a:prstGeom prst="wedgeRoundRectCallout">
            <a:avLst>
              <a:gd name="adj1" fmla="val -46506"/>
              <a:gd name="adj2" fmla="val -63051"/>
              <a:gd name="adj3" fmla="val 16667"/>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None/>
            </a:pPr>
            <a:r>
              <a:rPr lang="en-CA" altLang="en-US" sz="2400" dirty="0"/>
              <a:t>Its is fun to have a really intuitive and robust proof system from which proving things is easy!</a:t>
            </a:r>
          </a:p>
        </p:txBody>
      </p:sp>
      <p:sp>
        <p:nvSpPr>
          <p:cNvPr id="13" name="AutoShape 58">
            <a:extLst>
              <a:ext uri="{FF2B5EF4-FFF2-40B4-BE49-F238E27FC236}">
                <a16:creationId xmlns:a16="http://schemas.microsoft.com/office/drawing/2014/main" id="{4AD81A70-4A65-49AD-B9E0-39F7E2FECE4C}"/>
              </a:ext>
            </a:extLst>
          </p:cNvPr>
          <p:cNvSpPr>
            <a:spLocks noChangeArrowheads="1"/>
          </p:cNvSpPr>
          <p:nvPr/>
        </p:nvSpPr>
        <p:spPr bwMode="auto">
          <a:xfrm>
            <a:off x="2905675" y="2990669"/>
            <a:ext cx="5938036" cy="971731"/>
          </a:xfrm>
          <a:prstGeom prst="wedgeRoundRectCallout">
            <a:avLst>
              <a:gd name="adj1" fmla="val -53850"/>
              <a:gd name="adj2" fmla="val -38946"/>
              <a:gd name="adj3" fmla="val 16667"/>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None/>
            </a:pPr>
            <a:r>
              <a:rPr lang="en-CA" altLang="en-US" sz="2400" dirty="0"/>
              <a:t>Its is fun to have a really trimmed down proof system from which you can prove everything!</a:t>
            </a:r>
            <a:endParaRPr lang="en-US" altLang="en-US" sz="2400" dirty="0"/>
          </a:p>
        </p:txBody>
      </p:sp>
      <p:grpSp>
        <p:nvGrpSpPr>
          <p:cNvPr id="36" name="Group 24">
            <a:extLst>
              <a:ext uri="{FF2B5EF4-FFF2-40B4-BE49-F238E27FC236}">
                <a16:creationId xmlns:a16="http://schemas.microsoft.com/office/drawing/2014/main" id="{0ED9D302-CA4F-469A-B56D-305584031A99}"/>
              </a:ext>
            </a:extLst>
          </p:cNvPr>
          <p:cNvGrpSpPr>
            <a:grpSpLocks/>
          </p:cNvGrpSpPr>
          <p:nvPr/>
        </p:nvGrpSpPr>
        <p:grpSpPr bwMode="auto">
          <a:xfrm>
            <a:off x="152400" y="457200"/>
            <a:ext cx="1866604" cy="2643674"/>
            <a:chOff x="432" y="960"/>
            <a:chExt cx="2063" cy="2400"/>
          </a:xfrm>
        </p:grpSpPr>
        <p:pic>
          <p:nvPicPr>
            <p:cNvPr id="37" name="Picture 20" descr="Hilbert">
              <a:extLst>
                <a:ext uri="{FF2B5EF4-FFF2-40B4-BE49-F238E27FC236}">
                  <a16:creationId xmlns:a16="http://schemas.microsoft.com/office/drawing/2014/main" id="{1C34E27A-CD35-4D09-AB49-11C90E0BD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960"/>
              <a:ext cx="1782"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10">
              <a:extLst>
                <a:ext uri="{FF2B5EF4-FFF2-40B4-BE49-F238E27FC236}">
                  <a16:creationId xmlns:a16="http://schemas.microsoft.com/office/drawing/2014/main" id="{F0BA1558-3774-45DD-8DFE-CCB3A4247BFD}"/>
                </a:ext>
              </a:extLst>
            </p:cNvPr>
            <p:cNvSpPr txBox="1">
              <a:spLocks noChangeArrowheads="1"/>
            </p:cNvSpPr>
            <p:nvPr/>
          </p:nvSpPr>
          <p:spPr bwMode="auto">
            <a:xfrm>
              <a:off x="1326" y="3080"/>
              <a:ext cx="11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eaLnBrk="0" hangingPunct="0">
                <a:spcBef>
                  <a:spcPct val="20000"/>
                </a:spcBef>
                <a:defRPr sz="3200">
                  <a:solidFill>
                    <a:schemeClr val="tx1"/>
                  </a:solidFill>
                  <a:latin typeface="Comic Sans MS" pitchFamily="66" charset="0"/>
                </a:defRPr>
              </a:lvl1pPr>
              <a:lvl2pPr marL="742950" indent="-285750" eaLnBrk="0" hangingPunct="0">
                <a:spcBef>
                  <a:spcPct val="20000"/>
                </a:spcBef>
                <a:buChar char="•"/>
                <a:defRPr sz="3200">
                  <a:solidFill>
                    <a:schemeClr val="tx1"/>
                  </a:solidFill>
                  <a:latin typeface="Arial" charset="0"/>
                </a:defRPr>
              </a:lvl2pPr>
              <a:lvl3pPr marL="1143000" indent="-228600" eaLnBrk="0" hangingPunct="0">
                <a:spcBef>
                  <a:spcPct val="20000"/>
                </a:spcBef>
                <a:buChar char="–"/>
                <a:defRPr sz="2800">
                  <a:solidFill>
                    <a:schemeClr val="tx1"/>
                  </a:solidFill>
                  <a:latin typeface="Arial" charset="0"/>
                </a:defRPr>
              </a:lvl3pPr>
              <a:lvl4pPr marL="1600200" indent="-228600" eaLnBrk="0" hangingPunct="0">
                <a:spcBef>
                  <a:spcPct val="20000"/>
                </a:spcBef>
                <a:buChar char="•"/>
                <a:defRPr sz="2400">
                  <a:solidFill>
                    <a:schemeClr val="tx1"/>
                  </a:solidFill>
                  <a:latin typeface="Arial" charset="0"/>
                </a:defRPr>
              </a:lvl4pPr>
              <a:lvl5pPr marL="2057400" indent="-228600" eaLnBrk="0" hangingPunct="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spcBef>
                  <a:spcPct val="0"/>
                </a:spcBef>
              </a:pPr>
              <a:r>
                <a:rPr lang="en-US" altLang="en-US" sz="2000" dirty="0">
                  <a:latin typeface="Times New Roman" pitchFamily="18" charset="0"/>
                </a:rPr>
                <a:t>         Hilbert</a:t>
              </a:r>
            </a:p>
          </p:txBody>
        </p:sp>
      </p:grpSp>
      <p:grpSp>
        <p:nvGrpSpPr>
          <p:cNvPr id="39" name="Group 29">
            <a:extLst>
              <a:ext uri="{FF2B5EF4-FFF2-40B4-BE49-F238E27FC236}">
                <a16:creationId xmlns:a16="http://schemas.microsoft.com/office/drawing/2014/main" id="{3D18913C-47C6-4000-B0ED-4C6A21EED646}"/>
              </a:ext>
            </a:extLst>
          </p:cNvPr>
          <p:cNvGrpSpPr>
            <a:grpSpLocks/>
          </p:cNvGrpSpPr>
          <p:nvPr/>
        </p:nvGrpSpPr>
        <p:grpSpPr bwMode="auto">
          <a:xfrm>
            <a:off x="316556" y="3352800"/>
            <a:ext cx="1223454" cy="1239990"/>
            <a:chOff x="2065" y="1551"/>
            <a:chExt cx="1628" cy="1988"/>
          </a:xfrm>
        </p:grpSpPr>
        <p:sp>
          <p:nvSpPr>
            <p:cNvPr id="40" name="Freeform 30">
              <a:extLst>
                <a:ext uri="{FF2B5EF4-FFF2-40B4-BE49-F238E27FC236}">
                  <a16:creationId xmlns:a16="http://schemas.microsoft.com/office/drawing/2014/main" id="{2BE40CF5-2270-49B6-8314-ED5C09E16461}"/>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8474DA45-5F5D-4975-B91F-7DAF804AB5BC}"/>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32">
              <a:extLst>
                <a:ext uri="{FF2B5EF4-FFF2-40B4-BE49-F238E27FC236}">
                  <a16:creationId xmlns:a16="http://schemas.microsoft.com/office/drawing/2014/main" id="{98C78336-0A93-4A2E-A94A-B472E48B4A84}"/>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F5E1DC67-F299-45F6-B745-3D755DBED67F}"/>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3BA02099-E7D1-4E9E-93F9-C00D913772E3}"/>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81DD14A2-DB72-4FC9-9B50-86B14BF761C1}"/>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68318C1C-207B-47ED-9999-AF92C2723324}"/>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1A23E9E9-73EE-419B-9A90-DAE5BD052E3B}"/>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889000E8-161D-4871-9967-51A2F9F65725}"/>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669C2B0B-2061-42BA-B34C-9CEF9B871207}"/>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0105A461-5EC9-42B5-AA6E-61F88A83AAB9}"/>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41">
              <a:extLst>
                <a:ext uri="{FF2B5EF4-FFF2-40B4-BE49-F238E27FC236}">
                  <a16:creationId xmlns:a16="http://schemas.microsoft.com/office/drawing/2014/main" id="{F4DE9AA2-1341-4D49-9B03-9A4AA58B0C07}"/>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42">
              <a:extLst>
                <a:ext uri="{FF2B5EF4-FFF2-40B4-BE49-F238E27FC236}">
                  <a16:creationId xmlns:a16="http://schemas.microsoft.com/office/drawing/2014/main" id="{070EE4CF-C0FC-4590-AA62-AE5D4CEE0918}"/>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43">
              <a:extLst>
                <a:ext uri="{FF2B5EF4-FFF2-40B4-BE49-F238E27FC236}">
                  <a16:creationId xmlns:a16="http://schemas.microsoft.com/office/drawing/2014/main" id="{CC846F7C-BEEE-4B04-AD29-A74C619D5A6E}"/>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44">
              <a:extLst>
                <a:ext uri="{FF2B5EF4-FFF2-40B4-BE49-F238E27FC236}">
                  <a16:creationId xmlns:a16="http://schemas.microsoft.com/office/drawing/2014/main" id="{CE4B905C-956D-4B93-87DF-0C4A59492B32}"/>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Freeform 45">
              <a:extLst>
                <a:ext uri="{FF2B5EF4-FFF2-40B4-BE49-F238E27FC236}">
                  <a16:creationId xmlns:a16="http://schemas.microsoft.com/office/drawing/2014/main" id="{52E0DED7-5ACA-4471-A870-CC698E4F45C2}"/>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 name="Freeform 46">
              <a:extLst>
                <a:ext uri="{FF2B5EF4-FFF2-40B4-BE49-F238E27FC236}">
                  <a16:creationId xmlns:a16="http://schemas.microsoft.com/office/drawing/2014/main" id="{B0EA8E5A-220B-4B54-B553-06700EAE5D8E}"/>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137560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9"/>
          <p:cNvSpPr txBox="1">
            <a:spLocks noChangeArrowheads="1"/>
          </p:cNvSpPr>
          <p:nvPr/>
        </p:nvSpPr>
        <p:spPr bwMode="auto">
          <a:xfrm>
            <a:off x="5935663" y="1676400"/>
            <a:ext cx="5492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eaLnBrk="0" hangingPunct="0">
              <a:spcBef>
                <a:spcPct val="20000"/>
              </a:spcBef>
              <a:defRPr sz="3200">
                <a:solidFill>
                  <a:schemeClr val="tx1"/>
                </a:solidFill>
                <a:latin typeface="Comic Sans MS" pitchFamily="66" charset="0"/>
              </a:defRPr>
            </a:lvl1pPr>
            <a:lvl2pPr marL="742950" indent="-285750" eaLnBrk="0" hangingPunct="0">
              <a:spcBef>
                <a:spcPct val="20000"/>
              </a:spcBef>
              <a:buChar char="•"/>
              <a:defRPr sz="3200">
                <a:solidFill>
                  <a:schemeClr val="tx1"/>
                </a:solidFill>
                <a:latin typeface="Arial" charset="0"/>
              </a:defRPr>
            </a:lvl2pPr>
            <a:lvl3pPr marL="1143000" indent="-228600" eaLnBrk="0" hangingPunct="0">
              <a:spcBef>
                <a:spcPct val="20000"/>
              </a:spcBef>
              <a:buChar char="–"/>
              <a:defRPr sz="2800">
                <a:solidFill>
                  <a:schemeClr val="tx1"/>
                </a:solidFill>
                <a:latin typeface="Arial" charset="0"/>
              </a:defRPr>
            </a:lvl3pPr>
            <a:lvl4pPr marL="1600200" indent="-228600" eaLnBrk="0" hangingPunct="0">
              <a:spcBef>
                <a:spcPct val="20000"/>
              </a:spcBef>
              <a:buChar char="•"/>
              <a:defRPr sz="2400">
                <a:solidFill>
                  <a:schemeClr val="tx1"/>
                </a:solidFill>
                <a:latin typeface="Arial" charset="0"/>
              </a:defRPr>
            </a:lvl4pPr>
            <a:lvl5pPr marL="2057400" indent="-228600" eaLnBrk="0" hangingPunct="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0"/>
              </a:spcBef>
            </a:pPr>
            <a:endParaRPr lang="en-US" altLang="en-US">
              <a:latin typeface="Monotype Corsiva" pitchFamily="66" charset="0"/>
            </a:endParaRPr>
          </a:p>
        </p:txBody>
      </p:sp>
      <p:sp>
        <p:nvSpPr>
          <p:cNvPr id="16" name="Rectangle 7">
            <a:extLst>
              <a:ext uri="{FF2B5EF4-FFF2-40B4-BE49-F238E27FC236}">
                <a16:creationId xmlns:a16="http://schemas.microsoft.com/office/drawing/2014/main" id="{DA27B613-3739-47E9-87D8-3E2A9F0EC224}"/>
              </a:ext>
            </a:extLst>
          </p:cNvPr>
          <p:cNvSpPr>
            <a:spLocks noChangeArrowheads="1"/>
          </p:cNvSpPr>
          <p:nvPr/>
        </p:nvSpPr>
        <p:spPr bwMode="auto">
          <a:xfrm>
            <a:off x="685800" y="-304800"/>
            <a:ext cx="7772400" cy="1143000"/>
          </a:xfrm>
          <a:prstGeom prst="rect">
            <a:avLst/>
          </a:prstGeom>
          <a:noFill/>
          <a:ln w="9525">
            <a:noFill/>
            <a:miter lim="800000"/>
            <a:headEnd/>
            <a:tailE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FFFF00"/>
                </a:solidFill>
                <a:uLnTx/>
                <a:uFillTx/>
                <a:latin typeface="+mj-lt"/>
                <a:ea typeface="+mn-ea"/>
                <a:cs typeface="+mn-cs"/>
              </a:rPr>
              <a:t>History of Proofs</a:t>
            </a:r>
          </a:p>
        </p:txBody>
      </p:sp>
      <p:sp>
        <p:nvSpPr>
          <p:cNvPr id="36" name="AutoShape 8">
            <a:extLst>
              <a:ext uri="{FF2B5EF4-FFF2-40B4-BE49-F238E27FC236}">
                <a16:creationId xmlns:a16="http://schemas.microsoft.com/office/drawing/2014/main" id="{2BB5097D-2349-4CEE-976D-36F6D7782307}"/>
              </a:ext>
            </a:extLst>
          </p:cNvPr>
          <p:cNvSpPr>
            <a:spLocks noChangeArrowheads="1"/>
          </p:cNvSpPr>
          <p:nvPr/>
        </p:nvSpPr>
        <p:spPr bwMode="auto">
          <a:xfrm>
            <a:off x="94849" y="1557287"/>
            <a:ext cx="6536887" cy="1207531"/>
          </a:xfrm>
          <a:prstGeom prst="wedgeRectCallout">
            <a:avLst>
              <a:gd name="adj1" fmla="val 55228"/>
              <a:gd name="adj2" fmla="val 31118"/>
            </a:avLst>
          </a:prstGeom>
          <a:noFill/>
          <a:ln w="6350">
            <a:solidFill>
              <a:schemeClr val="tx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0" algn="ctr" eaLnBrk="1" fontAlgn="ctr" hangingPunct="1">
              <a:buNone/>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No formal proof system </a:t>
            </a:r>
            <a:r>
              <a:rPr lang="el-GR" altLang="en-US" sz="2400" dirty="0">
                <a:solidFill>
                  <a:srgbClr val="FFC000"/>
                </a:solidFill>
              </a:rPr>
              <a:t>Γ </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is capable of proving </a:t>
            </a:r>
          </a:p>
          <a:p>
            <a:pPr lvl="0" algn="ctr" eaLnBrk="1" fontAlgn="ctr" hangingPunct="1">
              <a:buNone/>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all valid and no invalid formulas </a:t>
            </a:r>
            <a:r>
              <a:rPr lang="el-GR" altLang="en-US" sz="2400" dirty="0">
                <a:solidFill>
                  <a:srgbClr val="FFC000"/>
                </a:solidFill>
              </a:rPr>
              <a:t>Φ</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t>
            </a:r>
          </a:p>
          <a:p>
            <a:pPr lvl="0" algn="ctr" eaLnBrk="1" fontAlgn="ctr" hangingPunct="1">
              <a:buNone/>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about the integers.</a:t>
            </a:r>
          </a:p>
        </p:txBody>
      </p:sp>
      <p:grpSp>
        <p:nvGrpSpPr>
          <p:cNvPr id="37" name="Group 36">
            <a:extLst>
              <a:ext uri="{FF2B5EF4-FFF2-40B4-BE49-F238E27FC236}">
                <a16:creationId xmlns:a16="http://schemas.microsoft.com/office/drawing/2014/main" id="{D87A4A54-74F1-4252-ACD1-4F41E1E2D16C}"/>
              </a:ext>
            </a:extLst>
          </p:cNvPr>
          <p:cNvGrpSpPr/>
          <p:nvPr/>
        </p:nvGrpSpPr>
        <p:grpSpPr>
          <a:xfrm>
            <a:off x="3185838" y="1816554"/>
            <a:ext cx="5863313" cy="2252924"/>
            <a:chOff x="5419252" y="5727700"/>
            <a:chExt cx="3635848" cy="1174228"/>
          </a:xfrm>
        </p:grpSpPr>
        <p:pic>
          <p:nvPicPr>
            <p:cNvPr id="38" name="Picture 7">
              <a:extLst>
                <a:ext uri="{FF2B5EF4-FFF2-40B4-BE49-F238E27FC236}">
                  <a16:creationId xmlns:a16="http://schemas.microsoft.com/office/drawing/2014/main" id="{2D152616-296F-4ACF-BC8D-EF01F3682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865" t="10841" r="13467" b="45795"/>
            <a:stretch>
              <a:fillRect/>
            </a:stretch>
          </p:blipFill>
          <p:spPr bwMode="auto">
            <a:xfrm>
              <a:off x="8001000" y="5727700"/>
              <a:ext cx="10541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pic>
        <p:sp>
          <p:nvSpPr>
            <p:cNvPr id="39" name="Text Box 21">
              <a:extLst>
                <a:ext uri="{FF2B5EF4-FFF2-40B4-BE49-F238E27FC236}">
                  <a16:creationId xmlns:a16="http://schemas.microsoft.com/office/drawing/2014/main" id="{79A7FCEF-4099-4FE2-936E-F863FE52A54E}"/>
                </a:ext>
              </a:extLst>
            </p:cNvPr>
            <p:cNvSpPr txBox="1">
              <a:spLocks noChangeArrowheads="1"/>
            </p:cNvSpPr>
            <p:nvPr/>
          </p:nvSpPr>
          <p:spPr bwMode="auto">
            <a:xfrm>
              <a:off x="5419252" y="6372563"/>
              <a:ext cx="2581748" cy="52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CA" altLang="en-US" sz="2000" b="0" i="0" u="none" strike="noStrike" kern="1200" cap="none" spc="0" normalizeH="0" baseline="0" noProof="0" dirty="0">
                  <a:ln>
                    <a:noFill/>
                  </a:ln>
                  <a:effectLst/>
                  <a:uLnTx/>
                  <a:uFillTx/>
                  <a:latin typeface="Times New Roman" pitchFamily="18" charset="0"/>
                  <a:ea typeface="+mn-ea"/>
                  <a:cs typeface="+mn-cs"/>
                  <a:sym typeface="Wingdings" panose="05000000000000000000" pitchFamily="2" charset="2"/>
                </a:rPr>
                <a:t>Gödel’s</a:t>
              </a:r>
              <a:br>
                <a:rPr kumimoji="0" lang="en-CA" altLang="en-US" sz="2000" b="0" i="0" u="none" strike="noStrike" kern="1200" cap="none" spc="0" normalizeH="0" baseline="0" noProof="0" dirty="0">
                  <a:ln>
                    <a:noFill/>
                  </a:ln>
                  <a:effectLst/>
                  <a:uLnTx/>
                  <a:uFillTx/>
                  <a:latin typeface="Times New Roman" pitchFamily="18" charset="0"/>
                  <a:ea typeface="+mn-ea"/>
                  <a:cs typeface="+mn-cs"/>
                  <a:sym typeface="Wingdings" panose="05000000000000000000" pitchFamily="2" charset="2"/>
                </a:rPr>
              </a:br>
              <a:r>
                <a:rPr lang="en-CA" altLang="en-US" sz="2000" dirty="0">
                  <a:sym typeface="Wingdings" panose="05000000000000000000" pitchFamily="2" charset="2"/>
                </a:rPr>
                <a:t>C</a:t>
              </a:r>
              <a:r>
                <a:rPr kumimoji="0" lang="en-CA" altLang="en-US" sz="2000" b="0" i="0" u="none" strike="noStrike" kern="1200" cap="none" spc="0" normalizeH="0" baseline="0" noProof="0" dirty="0" err="1">
                  <a:ln>
                    <a:noFill/>
                  </a:ln>
                  <a:effectLst/>
                  <a:uLnTx/>
                  <a:uFillTx/>
                  <a:latin typeface="Times New Roman" pitchFamily="18" charset="0"/>
                  <a:ea typeface="+mn-ea"/>
                  <a:cs typeface="+mn-cs"/>
                  <a:sym typeface="Wingdings" panose="05000000000000000000" pitchFamily="2" charset="2"/>
                </a:rPr>
                <a:t>ompleteness</a:t>
              </a:r>
              <a:r>
                <a:rPr kumimoji="0" lang="en-CA" altLang="en-US" sz="2000" b="0" i="0" u="none" strike="noStrike" kern="1200" cap="none" spc="0" normalizeH="0" baseline="0" noProof="0" dirty="0">
                  <a:ln>
                    <a:noFill/>
                  </a:ln>
                  <a:effectLst/>
                  <a:uLnTx/>
                  <a:uFillTx/>
                  <a:latin typeface="Times New Roman" pitchFamily="18" charset="0"/>
                  <a:ea typeface="+mn-ea"/>
                  <a:cs typeface="+mn-cs"/>
                  <a:sym typeface="Wingdings" panose="05000000000000000000" pitchFamily="2" charset="2"/>
                </a:rPr>
                <a:t> Theorem</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CA" altLang="en-US" sz="2000" b="0" i="0" u="none" strike="noStrike" kern="1200" cap="none" spc="0" normalizeH="0" baseline="0" noProof="0" dirty="0">
                  <a:ln>
                    <a:noFill/>
                  </a:ln>
                  <a:effectLst/>
                  <a:uLnTx/>
                  <a:uFillTx/>
                  <a:latin typeface="Times New Roman" pitchFamily="18" charset="0"/>
                  <a:ea typeface="+mn-ea"/>
                  <a:cs typeface="+mn-cs"/>
                  <a:sym typeface="Wingdings" panose="05000000000000000000" pitchFamily="2" charset="2"/>
                </a:rPr>
                <a:t>1931</a:t>
              </a:r>
            </a:p>
          </p:txBody>
        </p:sp>
      </p:grpSp>
      <p:sp>
        <p:nvSpPr>
          <p:cNvPr id="40" name="Rectangle 39">
            <a:extLst>
              <a:ext uri="{FF2B5EF4-FFF2-40B4-BE49-F238E27FC236}">
                <a16:creationId xmlns:a16="http://schemas.microsoft.com/office/drawing/2014/main" id="{0037C0B5-3F69-403E-884F-661F63F0585D}"/>
              </a:ext>
            </a:extLst>
          </p:cNvPr>
          <p:cNvSpPr/>
          <p:nvPr/>
        </p:nvSpPr>
        <p:spPr>
          <a:xfrm>
            <a:off x="4797580" y="3669368"/>
            <a:ext cx="177644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CA" altLang="en-US" sz="2000" noProof="0" dirty="0">
                <a:solidFill>
                  <a:srgbClr val="FFFF00"/>
                </a:solidFill>
                <a:sym typeface="Wingdings" panose="05000000000000000000" pitchFamily="2" charset="2"/>
              </a:rPr>
              <a:t>Inc</a:t>
            </a:r>
            <a:r>
              <a:rPr kumimoji="0" lang="en-CA" altLang="en-US" sz="2000" b="0" i="0" u="none" strike="noStrike" kern="1200" cap="none" spc="0" normalizeH="0" baseline="0" noProof="0" dirty="0">
                <a:ln>
                  <a:noFill/>
                </a:ln>
                <a:solidFill>
                  <a:srgbClr val="FFFF00"/>
                </a:solidFill>
                <a:effectLst/>
                <a:uLnTx/>
                <a:uFillTx/>
                <a:sym typeface="Wingdings" panose="05000000000000000000" pitchFamily="2" charset="2"/>
              </a:rPr>
              <a:t>ompleteness</a:t>
            </a:r>
            <a:endParaRPr kumimoji="0" lang="en-US" sz="2000" b="0" i="0" u="none" strike="noStrike" kern="1200" cap="none" spc="0" normalizeH="0" baseline="0" noProof="0" dirty="0">
              <a:ln>
                <a:noFill/>
              </a:ln>
              <a:solidFill>
                <a:srgbClr val="FFFF00"/>
              </a:solidFill>
              <a:effectLst/>
              <a:uLnTx/>
              <a:uFillTx/>
            </a:endParaRPr>
          </a:p>
        </p:txBody>
      </p:sp>
      <p:sp>
        <p:nvSpPr>
          <p:cNvPr id="41" name="AutoShape 8">
            <a:extLst>
              <a:ext uri="{FF2B5EF4-FFF2-40B4-BE49-F238E27FC236}">
                <a16:creationId xmlns:a16="http://schemas.microsoft.com/office/drawing/2014/main" id="{FE6F4933-EAAF-45BF-A96A-033AE97CFCE8}"/>
              </a:ext>
            </a:extLst>
          </p:cNvPr>
          <p:cNvSpPr>
            <a:spLocks noChangeArrowheads="1"/>
          </p:cNvSpPr>
          <p:nvPr/>
        </p:nvSpPr>
        <p:spPr bwMode="auto">
          <a:xfrm>
            <a:off x="94849" y="609600"/>
            <a:ext cx="8911313" cy="830997"/>
          </a:xfrm>
          <a:prstGeom prst="wedgeRectCallout">
            <a:avLst>
              <a:gd name="adj1" fmla="val 41333"/>
              <a:gd name="adj2" fmla="val 74674"/>
            </a:avLst>
          </a:prstGeom>
          <a:noFill/>
          <a:ln w="6350">
            <a:solidFill>
              <a:schemeClr val="tx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0" eaLnBrk="1" hangingPunct="1">
              <a:spcBef>
                <a:spcPct val="0"/>
              </a:spcBef>
              <a:buNone/>
              <a:defRPr/>
            </a:pP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If formula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Φ</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is true in every model </a:t>
            </a:r>
            <a:r>
              <a:rPr lang="en-US" altLang="en-US" sz="2400" dirty="0">
                <a:solidFill>
                  <a:srgbClr val="FFC000"/>
                </a:solidFill>
                <a:latin typeface="Monotype Corsiva" panose="03010101010201010101" pitchFamily="66" charset="0"/>
              </a:rPr>
              <a:t>M</a:t>
            </a:r>
            <a:r>
              <a:rPr lang="el-GR" altLang="en-US" sz="2400" dirty="0">
                <a:solidFill>
                  <a:srgbClr val="FFC000"/>
                </a:solidFill>
                <a:latin typeface="Times New Roman"/>
                <a:cs typeface="Times New Roman" panose="02020603050405020304" pitchFamily="18" charset="0"/>
                <a:sym typeface="Symbol" panose="05050102010706020507" pitchFamily="18" charset="2"/>
              </a:rPr>
              <a:t>´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for which the axioms </a:t>
            </a:r>
            <a:r>
              <a:rPr lang="el-GR" altLang="en-US" sz="2400" dirty="0">
                <a:solidFill>
                  <a:srgbClr val="FFC000"/>
                </a:solidFill>
              </a:rPr>
              <a:t>Γ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are true,</a:t>
            </a:r>
          </a:p>
          <a:p>
            <a:pPr lvl="0" eaLnBrk="1" hangingPunct="1">
              <a:spcBef>
                <a:spcPct val="0"/>
              </a:spcBef>
              <a:buNone/>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t>
            </a:r>
            <a:r>
              <a:rPr lang="en-US" altLang="en-US" sz="2400" dirty="0">
                <a:solidFill>
                  <a:srgbClr val="FFFFFF"/>
                </a:solidFill>
              </a:rPr>
              <a:t>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then it has a proof</a:t>
            </a:r>
            <a:r>
              <a:rPr kumimoji="0" lang="en-US" altLang="en-US" sz="2400" b="0" i="0" u="none" strike="noStrike" kern="1200" cap="none" spc="0" normalizeH="0" noProof="0" dirty="0">
                <a:ln>
                  <a:noFill/>
                </a:ln>
                <a:solidFill>
                  <a:srgbClr val="FFFFFF"/>
                </a:solidFill>
                <a:effectLst/>
                <a:uLnTx/>
                <a:uFillTx/>
                <a:latin typeface="Times New Roman" pitchFamily="18" charset="0"/>
                <a:ea typeface="+mn-ea"/>
                <a:cs typeface="+mn-cs"/>
              </a:rPr>
              <a:t> in our proof system with axioms</a:t>
            </a:r>
            <a:r>
              <a:rPr lang="el-GR" altLang="en-US" sz="2400" dirty="0">
                <a:solidFill>
                  <a:srgbClr val="FFC000"/>
                </a:solidFill>
              </a:rPr>
              <a:t> Γ</a:t>
            </a:r>
            <a:r>
              <a:rPr kumimoji="0" lang="en-US" altLang="en-US" sz="2400" b="0" i="0" u="none" strike="noStrike" kern="1200" cap="none" spc="0" normalizeH="0" noProof="0" dirty="0">
                <a:ln>
                  <a:noFill/>
                </a:ln>
                <a:solidFill>
                  <a:srgbClr val="FFFFFF"/>
                </a:solidFill>
                <a:effectLst/>
                <a:uLnTx/>
                <a:uFillTx/>
                <a:latin typeface="Times New Roman" pitchFamily="18" charset="0"/>
                <a:ea typeface="+mn-ea"/>
                <a:cs typeface="+mn-cs"/>
              </a:rPr>
              <a:t>.</a:t>
            </a:r>
            <a:endPar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
        <p:nvSpPr>
          <p:cNvPr id="49" name="AutoShape 8">
            <a:extLst>
              <a:ext uri="{FF2B5EF4-FFF2-40B4-BE49-F238E27FC236}">
                <a16:creationId xmlns:a16="http://schemas.microsoft.com/office/drawing/2014/main" id="{6063DC42-0085-4661-BF7A-AB7AF6112FC3}"/>
              </a:ext>
            </a:extLst>
          </p:cNvPr>
          <p:cNvSpPr>
            <a:spLocks noChangeArrowheads="1"/>
          </p:cNvSpPr>
          <p:nvPr/>
        </p:nvSpPr>
        <p:spPr bwMode="auto">
          <a:xfrm>
            <a:off x="304800" y="3810000"/>
            <a:ext cx="8839200" cy="2286000"/>
          </a:xfrm>
          <a:prstGeom prst="wedgeRectCallout">
            <a:avLst>
              <a:gd name="adj1" fmla="val -27309"/>
              <a:gd name="adj2" fmla="val -55638"/>
            </a:avLst>
          </a:prstGeom>
          <a:noFill/>
          <a:ln w="12700">
            <a:solidFill>
              <a:srgbClr val="4D020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None/>
              <a:defRPr/>
            </a:pPr>
            <a:r>
              <a:rPr lang="en-CA" altLang="en-US" sz="2400" dirty="0">
                <a:solidFill>
                  <a:srgbClr val="FFFFFF"/>
                </a:solidFill>
              </a:rPr>
              <a:t>Intuition: </a:t>
            </a:r>
          </a:p>
          <a:p>
            <a:pPr marL="342900" indent="-342900" eaLnBrk="1" hangingPunct="1">
              <a:spcBef>
                <a:spcPct val="0"/>
              </a:spcBef>
              <a:defRPr/>
            </a:pPr>
            <a:r>
              <a:rPr lang="en-CA" altLang="en-US" sz="2400" dirty="0">
                <a:solidFill>
                  <a:srgbClr val="FFFFFF"/>
                </a:solidFill>
              </a:rPr>
              <a:t>A logic formula can talk about itself.</a:t>
            </a:r>
          </a:p>
          <a:p>
            <a:pPr eaLnBrk="1" hangingPunct="1">
              <a:spcBef>
                <a:spcPct val="0"/>
              </a:spcBef>
              <a:buNone/>
              <a:defRPr/>
            </a:pPr>
            <a:r>
              <a:rPr lang="en-CA" altLang="en-US" sz="2400" dirty="0">
                <a:solidFill>
                  <a:srgbClr val="FFFFFF"/>
                </a:solidFill>
              </a:rPr>
              <a:t>     </a:t>
            </a:r>
            <a:r>
              <a:rPr lang="en-US" altLang="en-US" sz="2400" dirty="0">
                <a:solidFill>
                  <a:srgbClr val="00FFCC"/>
                </a:solidFill>
              </a:rPr>
              <a:t> </a:t>
            </a:r>
            <a:r>
              <a:rPr lang="el-GR" altLang="en-US" sz="2400" dirty="0">
                <a:solidFill>
                  <a:srgbClr val="FFC000"/>
                </a:solidFill>
              </a:rPr>
              <a:t>Φ</a:t>
            </a:r>
            <a:r>
              <a:rPr lang="en-US" altLang="en-US" sz="2400" i="1" dirty="0">
                <a:solidFill>
                  <a:srgbClr val="FFFFFF"/>
                </a:solidFill>
              </a:rPr>
              <a:t> = “</a:t>
            </a:r>
            <a:r>
              <a:rPr lang="el-GR" altLang="en-US" sz="2400" dirty="0">
                <a:solidFill>
                  <a:srgbClr val="FFC000"/>
                </a:solidFill>
              </a:rPr>
              <a:t>Φ</a:t>
            </a:r>
            <a:r>
              <a:rPr lang="en-US" altLang="en-US" sz="2400" dirty="0">
                <a:solidFill>
                  <a:srgbClr val="FFC000"/>
                </a:solidFill>
              </a:rPr>
              <a:t> </a:t>
            </a:r>
            <a:r>
              <a:rPr lang="en-US" altLang="en-US" sz="2400" dirty="0"/>
              <a:t>has no proof in your proof system”.</a:t>
            </a:r>
            <a:endParaRPr lang="en-CA" altLang="en-US" sz="2400" dirty="0"/>
          </a:p>
          <a:p>
            <a:pPr eaLnBrk="1" hangingPunct="1">
              <a:spcBef>
                <a:spcPct val="0"/>
              </a:spcBef>
              <a:buNone/>
              <a:defRPr/>
            </a:pPr>
            <a:r>
              <a:rPr lang="en-CA" altLang="en-US" sz="2400" dirty="0">
                <a:solidFill>
                  <a:srgbClr val="FFFFFF"/>
                </a:solidFill>
              </a:rPr>
              <a:t>         If it is true, then it has no proof.</a:t>
            </a:r>
          </a:p>
          <a:p>
            <a:pPr eaLnBrk="1" hangingPunct="1">
              <a:spcBef>
                <a:spcPct val="0"/>
              </a:spcBef>
              <a:buNone/>
              <a:defRPr/>
            </a:pPr>
            <a:r>
              <a:rPr lang="en-CA" altLang="en-US" sz="2400" dirty="0">
                <a:solidFill>
                  <a:srgbClr val="FFFFFF"/>
                </a:solidFill>
              </a:rPr>
              <a:t>         If it is not true, then it has a proof.</a:t>
            </a:r>
          </a:p>
          <a:p>
            <a:pPr eaLnBrk="1" hangingPunct="1">
              <a:spcBef>
                <a:spcPct val="0"/>
              </a:spcBef>
              <a:buNone/>
              <a:defRPr/>
            </a:pPr>
            <a:r>
              <a:rPr lang="en-CA" altLang="en-US" sz="2400" dirty="0">
                <a:solidFill>
                  <a:srgbClr val="FFFFFF"/>
                </a:solidFill>
              </a:rPr>
              <a:t>             Both are problems.</a:t>
            </a:r>
          </a:p>
          <a:p>
            <a:pPr marL="342900" indent="-342900" eaLnBrk="1" hangingPunct="1">
              <a:spcBef>
                <a:spcPct val="0"/>
              </a:spcBef>
              <a:defRPr/>
            </a:pPr>
            <a:endParaRPr lang="en-CA" altLang="en-US" sz="2400" dirty="0">
              <a:solidFill>
                <a:srgbClr val="FFFFFF"/>
              </a:solidFill>
            </a:endParaRPr>
          </a:p>
        </p:txBody>
      </p:sp>
      <p:grpSp>
        <p:nvGrpSpPr>
          <p:cNvPr id="50" name="Group 49">
            <a:extLst>
              <a:ext uri="{FF2B5EF4-FFF2-40B4-BE49-F238E27FC236}">
                <a16:creationId xmlns:a16="http://schemas.microsoft.com/office/drawing/2014/main" id="{00DE3ADB-5CE1-479D-B83C-C21FA5D74525}"/>
              </a:ext>
            </a:extLst>
          </p:cNvPr>
          <p:cNvGrpSpPr/>
          <p:nvPr/>
        </p:nvGrpSpPr>
        <p:grpSpPr>
          <a:xfrm>
            <a:off x="5455007" y="5082813"/>
            <a:ext cx="3612793" cy="1676400"/>
            <a:chOff x="5366065" y="5030561"/>
            <a:chExt cx="3612793" cy="1676400"/>
          </a:xfrm>
        </p:grpSpPr>
        <p:pic>
          <p:nvPicPr>
            <p:cNvPr id="51" name="Picture 2" descr="Self-reference and apparent self-reference">
              <a:extLst>
                <a:ext uri="{FF2B5EF4-FFF2-40B4-BE49-F238E27FC236}">
                  <a16:creationId xmlns:a16="http://schemas.microsoft.com/office/drawing/2014/main" id="{4D6AC2D5-3166-472D-992D-BCF73B696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926" y="5033609"/>
              <a:ext cx="1989932" cy="167335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Ouroboros - No BG Drawing by Zarina Oversoe">
              <a:extLst>
                <a:ext uri="{FF2B5EF4-FFF2-40B4-BE49-F238E27FC236}">
                  <a16:creationId xmlns:a16="http://schemas.microsoft.com/office/drawing/2014/main" id="{B01D22DF-8D25-43FD-B0C1-A34E34279A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6065" y="5030561"/>
              <a:ext cx="1527387" cy="1676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3834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1+#ppt_w/2"/>
                                          </p:val>
                                        </p:tav>
                                        <p:tav tm="100000">
                                          <p:val>
                                            <p:strVal val="#ppt_x"/>
                                          </p:val>
                                        </p:tav>
                                      </p:tavLst>
                                    </p:anim>
                                    <p:anim calcmode="lin" valueType="num">
                                      <p:cBhvr additive="base">
                                        <p:cTn id="14" dur="500" fill="hold"/>
                                        <p:tgtEl>
                                          <p:spTgt spid="41"/>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41">
                                            <p:txEl>
                                              <p:pRg st="0" end="0"/>
                                            </p:txEl>
                                          </p:spTgt>
                                        </p:tgtEl>
                                        <p:attrNameLst>
                                          <p:attrName>style.visibility</p:attrName>
                                        </p:attrNameLst>
                                      </p:cBhvr>
                                      <p:to>
                                        <p:strVal val="visible"/>
                                      </p:to>
                                    </p:set>
                                    <p:anim calcmode="lin" valueType="num">
                                      <p:cBhvr additive="base">
                                        <p:cTn id="17"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41">
                                            <p:txEl>
                                              <p:pRg st="1" end="1"/>
                                            </p:txEl>
                                          </p:spTgt>
                                        </p:tgtEl>
                                        <p:attrNameLst>
                                          <p:attrName>style.visibility</p:attrName>
                                        </p:attrNameLst>
                                      </p:cBhvr>
                                      <p:to>
                                        <p:strVal val="visible"/>
                                      </p:to>
                                    </p:set>
                                    <p:anim calcmode="lin" valueType="num">
                                      <p:cBhvr additive="base">
                                        <p:cTn id="23" dur="500" fill="hold"/>
                                        <p:tgtEl>
                                          <p:spTgt spid="41">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1+#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1+#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36">
                                            <p:txEl>
                                              <p:pRg st="2" end="2"/>
                                            </p:txEl>
                                          </p:spTgt>
                                        </p:tgtEl>
                                        <p:attrNameLst>
                                          <p:attrName>style.visibility</p:attrName>
                                        </p:attrNameLst>
                                      </p:cBhvr>
                                      <p:to>
                                        <p:strVal val="visible"/>
                                      </p:to>
                                    </p:set>
                                    <p:anim calcmode="lin" valueType="num">
                                      <p:cBhvr additive="base">
                                        <p:cTn id="39" dur="500" fill="hold"/>
                                        <p:tgtEl>
                                          <p:spTgt spid="36">
                                            <p:txEl>
                                              <p:pRg st="2" end="2"/>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36">
                                            <p:txEl>
                                              <p:pRg st="0" end="0"/>
                                            </p:txEl>
                                          </p:spTgt>
                                        </p:tgtEl>
                                        <p:attrNameLst>
                                          <p:attrName>style.visibility</p:attrName>
                                        </p:attrNameLst>
                                      </p:cBhvr>
                                      <p:to>
                                        <p:strVal val="visible"/>
                                      </p:to>
                                    </p:set>
                                    <p:anim calcmode="lin" valueType="num">
                                      <p:cBhvr additive="base">
                                        <p:cTn id="45"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36">
                                            <p:txEl>
                                              <p:pRg st="1" end="1"/>
                                            </p:txEl>
                                          </p:spTgt>
                                        </p:tgtEl>
                                        <p:attrNameLst>
                                          <p:attrName>style.visibility</p:attrName>
                                        </p:attrNameLst>
                                      </p:cBhvr>
                                      <p:to>
                                        <p:strVal val="visible"/>
                                      </p:to>
                                    </p:set>
                                    <p:anim calcmode="lin" valueType="num">
                                      <p:cBhvr additive="base">
                                        <p:cTn id="51" dur="500" fill="hold"/>
                                        <p:tgtEl>
                                          <p:spTgt spid="36">
                                            <p:txEl>
                                              <p:pRg st="1" end="1"/>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additive="base">
                                        <p:cTn id="57" dur="500" fill="hold"/>
                                        <p:tgtEl>
                                          <p:spTgt spid="49"/>
                                        </p:tgtEl>
                                        <p:attrNameLst>
                                          <p:attrName>ppt_x</p:attrName>
                                        </p:attrNameLst>
                                      </p:cBhvr>
                                      <p:tavLst>
                                        <p:tav tm="0">
                                          <p:val>
                                            <p:strVal val="#ppt_x"/>
                                          </p:val>
                                        </p:tav>
                                        <p:tav tm="100000">
                                          <p:val>
                                            <p:strVal val="#ppt_x"/>
                                          </p:val>
                                        </p:tav>
                                      </p:tavLst>
                                    </p:anim>
                                    <p:anim calcmode="lin" valueType="num">
                                      <p:cBhvr additive="base">
                                        <p:cTn id="58" dur="500" fill="hold"/>
                                        <p:tgtEl>
                                          <p:spTgt spid="4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 calcmode="lin" valueType="num">
                                      <p:cBhvr additive="base">
                                        <p:cTn id="65"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49">
                                            <p:txEl>
                                              <p:pRg st="1" end="1"/>
                                            </p:txEl>
                                          </p:spTgt>
                                        </p:tgtEl>
                                        <p:attrNameLst>
                                          <p:attrName>style.visibility</p:attrName>
                                        </p:attrNameLst>
                                      </p:cBhvr>
                                      <p:to>
                                        <p:strVal val="visible"/>
                                      </p:to>
                                    </p:set>
                                    <p:anim calcmode="lin" valueType="num">
                                      <p:cBhvr additive="base">
                                        <p:cTn id="71" dur="500" fill="hold"/>
                                        <p:tgtEl>
                                          <p:spTgt spid="49">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49">
                                            <p:txEl>
                                              <p:pRg st="2" end="2"/>
                                            </p:txEl>
                                          </p:spTgt>
                                        </p:tgtEl>
                                        <p:attrNameLst>
                                          <p:attrName>style.visibility</p:attrName>
                                        </p:attrNameLst>
                                      </p:cBhvr>
                                      <p:to>
                                        <p:strVal val="visible"/>
                                      </p:to>
                                    </p:set>
                                    <p:anim calcmode="lin" valueType="num">
                                      <p:cBhvr additive="base">
                                        <p:cTn id="77" dur="500" fill="hold"/>
                                        <p:tgtEl>
                                          <p:spTgt spid="49">
                                            <p:txEl>
                                              <p:pRg st="2" end="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49">
                                            <p:txEl>
                                              <p:pRg st="3" end="3"/>
                                            </p:txEl>
                                          </p:spTgt>
                                        </p:tgtEl>
                                        <p:attrNameLst>
                                          <p:attrName>style.visibility</p:attrName>
                                        </p:attrNameLst>
                                      </p:cBhvr>
                                      <p:to>
                                        <p:strVal val="visible"/>
                                      </p:to>
                                    </p:set>
                                    <p:anim calcmode="lin" valueType="num">
                                      <p:cBhvr additive="base">
                                        <p:cTn id="83"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4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49">
                                            <p:txEl>
                                              <p:pRg st="4" end="4"/>
                                            </p:txEl>
                                          </p:spTgt>
                                        </p:tgtEl>
                                        <p:attrNameLst>
                                          <p:attrName>style.visibility</p:attrName>
                                        </p:attrNameLst>
                                      </p:cBhvr>
                                      <p:to>
                                        <p:strVal val="visible"/>
                                      </p:to>
                                    </p:set>
                                    <p:anim calcmode="lin" valueType="num">
                                      <p:cBhvr additive="base">
                                        <p:cTn id="89" dur="500" fill="hold"/>
                                        <p:tgtEl>
                                          <p:spTgt spid="49">
                                            <p:txEl>
                                              <p:pRg st="4" end="4"/>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4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49">
                                            <p:txEl>
                                              <p:pRg st="5" end="5"/>
                                            </p:txEl>
                                          </p:spTgt>
                                        </p:tgtEl>
                                        <p:attrNameLst>
                                          <p:attrName>style.visibility</p:attrName>
                                        </p:attrNameLst>
                                      </p:cBhvr>
                                      <p:to>
                                        <p:strVal val="visible"/>
                                      </p:to>
                                    </p:set>
                                    <p:anim calcmode="lin" valueType="num">
                                      <p:cBhvr additive="base">
                                        <p:cTn id="95" dur="500" fill="hold"/>
                                        <p:tgtEl>
                                          <p:spTgt spid="49">
                                            <p:txEl>
                                              <p:pRg st="5" end="5"/>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4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animBg="1"/>
      <p:bldP spid="4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51103F6-0336-4B2E-AD4C-C0D1365FBCD6}"/>
              </a:ext>
            </a:extLst>
          </p:cNvPr>
          <p:cNvSpPr/>
          <p:nvPr/>
        </p:nvSpPr>
        <p:spPr>
          <a:xfrm>
            <a:off x="375138" y="711160"/>
            <a:ext cx="9592237" cy="156966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In English, a </a:t>
            </a:r>
            <a:r>
              <a:rPr kumimoji="0" lang="en-CA" altLang="en-US" sz="2400" b="0" i="0" u="none" strike="noStrike" kern="1200" cap="none" spc="0" normalizeH="0" baseline="0" noProof="0" dirty="0">
                <a:ln>
                  <a:noFill/>
                </a:ln>
                <a:solidFill>
                  <a:srgbClr val="FFFF00"/>
                </a:solidFill>
                <a:effectLst/>
                <a:uLnTx/>
                <a:uFillTx/>
                <a:latin typeface="Times New Roman" pitchFamily="18" charset="0"/>
                <a:ea typeface="+mn-ea"/>
                <a:cs typeface="+mn-cs"/>
              </a:rPr>
              <a:t>Proposition </a:t>
            </a: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is </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a statement or assertion </a:t>
            </a:r>
            <a:b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b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that expresses a judgment or opinion.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Times New Roman" pitchFamily="18" charset="0"/>
                <a:ea typeface="+mn-ea"/>
                <a:cs typeface="+mn-cs"/>
              </a:rPr>
              <a:t>Eg</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t>
            </a:r>
            <a:r>
              <a:rPr kumimoji="0" 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“All people are created equal”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t>
            </a:r>
            <a:r>
              <a:rPr kumimoji="0" 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“We are all equal, just some of us are more equal than others.”</a:t>
            </a:r>
          </a:p>
        </p:txBody>
      </p:sp>
      <p:sp>
        <p:nvSpPr>
          <p:cNvPr id="13" name="Rectangle 2">
            <a:extLst>
              <a:ext uri="{FF2B5EF4-FFF2-40B4-BE49-F238E27FC236}">
                <a16:creationId xmlns:a16="http://schemas.microsoft.com/office/drawing/2014/main" id="{28477C8E-5789-456E-A4C3-31CD19C257C1}"/>
              </a:ext>
            </a:extLst>
          </p:cNvPr>
          <p:cNvSpPr txBox="1">
            <a:spLocks noChangeArrowheads="1"/>
          </p:cNvSpPr>
          <p:nvPr/>
        </p:nvSpPr>
        <p:spPr bwMode="auto">
          <a:xfrm>
            <a:off x="7112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j-ea"/>
                <a:cs typeface="+mj-cs"/>
              </a:rPr>
              <a:t>Propositional Logic</a:t>
            </a:r>
            <a:endParaRPr kumimoji="0" lang="en-CA" altLang="en-US" sz="4400" b="0" i="0" u="none" strike="noStrike" kern="0" cap="none" spc="0" normalizeH="0" baseline="0" noProof="0" dirty="0">
              <a:ln>
                <a:noFill/>
              </a:ln>
              <a:solidFill>
                <a:srgbClr val="FFFF00"/>
              </a:solidFill>
              <a:effectLst/>
              <a:uLnTx/>
              <a:uFillTx/>
              <a:latin typeface="Times New Roman"/>
              <a:ea typeface="+mj-ea"/>
              <a:cs typeface="+mj-cs"/>
            </a:endParaRPr>
          </a:p>
        </p:txBody>
      </p:sp>
      <p:pic>
        <p:nvPicPr>
          <p:cNvPr id="4098" name="Picture 2" descr="Animal Farm - Wikiqu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419320"/>
            <a:ext cx="1535582" cy="196135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s Everybody Created Equal? - Defending the Lo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377607"/>
            <a:ext cx="1749425" cy="202593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51103F6-0336-4B2E-AD4C-C0D1365FBCD6}"/>
              </a:ext>
            </a:extLst>
          </p:cNvPr>
          <p:cNvSpPr/>
          <p:nvPr/>
        </p:nvSpPr>
        <p:spPr>
          <a:xfrm>
            <a:off x="609600" y="4485144"/>
            <a:ext cx="9592237" cy="230832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In </a:t>
            </a:r>
            <a:r>
              <a:rPr kumimoji="0" lang="en-US" altLang="en-US" sz="2400" b="0" i="0" u="none" strike="noStrike" kern="1200" cap="none" spc="0" normalizeH="0" baseline="0" noProof="0" dirty="0">
                <a:ln>
                  <a:noFill/>
                </a:ln>
                <a:solidFill>
                  <a:srgbClr val="FFFF00"/>
                </a:solidFill>
                <a:effectLst/>
                <a:uLnTx/>
                <a:uFillTx/>
                <a:latin typeface="Times New Roman" pitchFamily="18" charset="0"/>
                <a:ea typeface="+mn-ea"/>
                <a:cs typeface="+mn-cs"/>
              </a:rPr>
              <a:t>Propositional Logic</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each formula/variable evaluates to true/false.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These are combined with </a:t>
            </a:r>
            <a:b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b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Not, And, Or, Implies, and </a:t>
            </a:r>
            <a:r>
              <a:rPr kumimoji="0" lang="en-US" altLang="en-US" sz="2400" b="0" i="0" u="none" strike="noStrike" kern="1200" cap="none" spc="0" normalizeH="0" baseline="0" noProof="0" dirty="0" err="1">
                <a:ln>
                  <a:noFill/>
                </a:ln>
                <a:solidFill>
                  <a:srgbClr val="FFFFFF"/>
                </a:solidFill>
                <a:effectLst/>
                <a:uLnTx/>
                <a:uFillTx/>
                <a:latin typeface="Times New Roman" pitchFamily="18" charset="0"/>
                <a:ea typeface="+mn-ea"/>
                <a:cs typeface="+mn-cs"/>
              </a:rPr>
              <a:t>Iff</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t>
            </a:r>
            <a:b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b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t>
            </a:r>
            <a:r>
              <a:rPr kumimoji="0" lang="en-US" altLang="en-US" sz="2400" b="0" i="1" u="none" strike="noStrike" kern="1200" cap="none" spc="0" normalizeH="0" baseline="0" noProof="0" dirty="0">
                <a:ln>
                  <a:noFill/>
                </a:ln>
                <a:solidFill>
                  <a:srgbClr val="FFFFFF"/>
                </a:solidFill>
                <a:effectLst/>
                <a:uLnTx/>
                <a:uFillTx/>
                <a:latin typeface="Times New Roman" pitchFamily="18" charset="0"/>
                <a:ea typeface="+mn-ea"/>
                <a:cs typeface="Arial" pitchFamily="34" charset="0"/>
                <a:sym typeface="Symbol" pitchFamily="18" charset="2"/>
              </a:rPr>
              <a:t>,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 ,    ,     ,             </a:t>
            </a:r>
            <a:r>
              <a:rPr kumimoji="0" lang="en-US" altLang="en-US" sz="2400" b="0" i="0" u="none" strike="noStrike" kern="1200" cap="none" spc="0" normalizeH="0" baseline="0" noProof="0" dirty="0" err="1">
                <a:ln>
                  <a:noFill/>
                </a:ln>
                <a:solidFill>
                  <a:srgbClr val="FFFFFF"/>
                </a:solidFill>
                <a:effectLst/>
                <a:uLnTx/>
                <a:uFillTx/>
                <a:latin typeface="Times New Roman" pitchFamily="18" charset="0"/>
                <a:ea typeface="+mn-ea"/>
                <a:cs typeface="+mn-cs"/>
                <a:sym typeface="Symbol" panose="05050102010706020507" pitchFamily="18" charset="2"/>
              </a:rPr>
              <a:t>iff</a:t>
            </a:r>
            <a:endPar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          Our goal will be to prove </a:t>
            </a:r>
            <a:r>
              <a:rPr lang="en-US" altLang="en-US" sz="2400" dirty="0">
                <a:solidFill>
                  <a:srgbClr val="FFFFFF"/>
                </a:solidFill>
                <a:sym typeface="Symbol" panose="05050102010706020507" pitchFamily="18" charset="2"/>
              </a:rPr>
              <a:t>what follows from what.</a:t>
            </a:r>
            <a:endPar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endParaRPr>
          </a:p>
        </p:txBody>
      </p:sp>
    </p:spTree>
    <p:extLst>
      <p:ext uri="{BB962C8B-B14F-4D97-AF65-F5344CB8AC3E}">
        <p14:creationId xmlns:p14="http://schemas.microsoft.com/office/powerpoint/2010/main" val="350170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 calcmode="lin" valueType="num">
                                      <p:cBhvr additive="base">
                                        <p:cTn id="13"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9">
                                            <p:txEl>
                                              <p:pRg st="1" end="1"/>
                                            </p:txEl>
                                          </p:spTgt>
                                        </p:tgtEl>
                                        <p:attrNameLst>
                                          <p:attrName>style.visibility</p:attrName>
                                        </p:attrNameLst>
                                      </p:cBhvr>
                                      <p:to>
                                        <p:strVal val="visible"/>
                                      </p:to>
                                    </p:set>
                                    <p:anim calcmode="lin" valueType="num">
                                      <p:cBhvr additive="base">
                                        <p:cTn id="19" dur="500" fill="hold"/>
                                        <p:tgtEl>
                                          <p:spTgt spid="3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9">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106"/>
                                        </p:tgtEl>
                                        <p:attrNameLst>
                                          <p:attrName>style.visibility</p:attrName>
                                        </p:attrNameLst>
                                      </p:cBhvr>
                                      <p:to>
                                        <p:strVal val="visible"/>
                                      </p:to>
                                    </p:set>
                                    <p:anim calcmode="lin" valueType="num">
                                      <p:cBhvr additive="base">
                                        <p:cTn id="23" dur="500" fill="hold"/>
                                        <p:tgtEl>
                                          <p:spTgt spid="4106"/>
                                        </p:tgtEl>
                                        <p:attrNameLst>
                                          <p:attrName>ppt_x</p:attrName>
                                        </p:attrNameLst>
                                      </p:cBhvr>
                                      <p:tavLst>
                                        <p:tav tm="0">
                                          <p:val>
                                            <p:strVal val="0-#ppt_w/2"/>
                                          </p:val>
                                        </p:tav>
                                        <p:tav tm="100000">
                                          <p:val>
                                            <p:strVal val="#ppt_x"/>
                                          </p:val>
                                        </p:tav>
                                      </p:tavLst>
                                    </p:anim>
                                    <p:anim calcmode="lin" valueType="num">
                                      <p:cBhvr additive="base">
                                        <p:cTn id="24" dur="500" fill="hold"/>
                                        <p:tgtEl>
                                          <p:spTgt spid="410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9">
                                            <p:txEl>
                                              <p:pRg st="2" end="2"/>
                                            </p:txEl>
                                          </p:spTgt>
                                        </p:tgtEl>
                                        <p:attrNameLst>
                                          <p:attrName>style.visibility</p:attrName>
                                        </p:attrNameLst>
                                      </p:cBhvr>
                                      <p:to>
                                        <p:strVal val="visible"/>
                                      </p:to>
                                    </p:set>
                                    <p:anim calcmode="lin" valueType="num">
                                      <p:cBhvr additive="base">
                                        <p:cTn id="29" dur="500" fill="hold"/>
                                        <p:tgtEl>
                                          <p:spTgt spid="39">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9">
                                            <p:txEl>
                                              <p:pRg st="2" end="2"/>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4098"/>
                                        </p:tgtEl>
                                        <p:attrNameLst>
                                          <p:attrName>style.visibility</p:attrName>
                                        </p:attrNameLst>
                                      </p:cBhvr>
                                      <p:to>
                                        <p:strVal val="visible"/>
                                      </p:to>
                                    </p:set>
                                    <p:anim calcmode="lin" valueType="num">
                                      <p:cBhvr additive="base">
                                        <p:cTn id="33" dur="500" fill="hold"/>
                                        <p:tgtEl>
                                          <p:spTgt spid="4098"/>
                                        </p:tgtEl>
                                        <p:attrNameLst>
                                          <p:attrName>ppt_x</p:attrName>
                                        </p:attrNameLst>
                                      </p:cBhvr>
                                      <p:tavLst>
                                        <p:tav tm="0">
                                          <p:val>
                                            <p:strVal val="0-#ppt_w/2"/>
                                          </p:val>
                                        </p:tav>
                                        <p:tav tm="100000">
                                          <p:val>
                                            <p:strVal val="#ppt_x"/>
                                          </p:val>
                                        </p:tav>
                                      </p:tavLst>
                                    </p:anim>
                                    <p:anim calcmode="lin" valueType="num">
                                      <p:cBhvr additive="base">
                                        <p:cTn id="34"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 calcmode="lin" valueType="num">
                                      <p:cBhvr additive="base">
                                        <p:cTn id="39"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18">
                                            <p:txEl>
                                              <p:pRg st="1" end="1"/>
                                            </p:txEl>
                                          </p:spTgt>
                                        </p:tgtEl>
                                        <p:attrNameLst>
                                          <p:attrName>style.visibility</p:attrName>
                                        </p:attrNameLst>
                                      </p:cBhvr>
                                      <p:to>
                                        <p:strVal val="visible"/>
                                      </p:to>
                                    </p:set>
                                    <p:anim calcmode="lin" valueType="num">
                                      <p:cBhvr additive="base">
                                        <p:cTn id="45"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8">
                                            <p:txEl>
                                              <p:pRg st="2" end="2"/>
                                            </p:txEl>
                                          </p:spTgt>
                                        </p:tgtEl>
                                        <p:attrNameLst>
                                          <p:attrName>style.visibility</p:attrName>
                                        </p:attrNameLst>
                                      </p:cBhvr>
                                      <p:to>
                                        <p:strVal val="visible"/>
                                      </p:to>
                                    </p:set>
                                    <p:anim calcmode="lin" valueType="num">
                                      <p:cBhvr additive="base">
                                        <p:cTn id="51" dur="500" fill="hold"/>
                                        <p:tgtEl>
                                          <p:spTgt spid="18">
                                            <p:txEl>
                                              <p:pRg st="2" end="2"/>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7B655EA-5A5D-46F0-9C34-48CB4D616F6A}"/>
              </a:ext>
            </a:extLst>
          </p:cNvPr>
          <p:cNvGraphicFramePr>
            <a:graphicFrameLocks noGrp="1"/>
          </p:cNvGraphicFramePr>
          <p:nvPr/>
        </p:nvGraphicFramePr>
        <p:xfrm>
          <a:off x="106134" y="195807"/>
          <a:ext cx="8915400" cy="642368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561835000"/>
                    </a:ext>
                  </a:extLst>
                </a:gridCol>
                <a:gridCol w="3886200">
                  <a:extLst>
                    <a:ext uri="{9D8B030D-6E8A-4147-A177-3AD203B41FA5}">
                      <a16:colId xmlns:a16="http://schemas.microsoft.com/office/drawing/2014/main" val="365351071"/>
                    </a:ext>
                  </a:extLst>
                </a:gridCol>
                <a:gridCol w="3810000">
                  <a:extLst>
                    <a:ext uri="{9D8B030D-6E8A-4147-A177-3AD203B41FA5}">
                      <a16:colId xmlns:a16="http://schemas.microsoft.com/office/drawing/2014/main" val="682990331"/>
                    </a:ext>
                  </a:extLst>
                </a:gridCol>
              </a:tblGrid>
              <a:tr h="788442">
                <a:tc>
                  <a:txBody>
                    <a:bodyPr/>
                    <a:lstStyle/>
                    <a:p>
                      <a:pPr algn="ctr"/>
                      <a:endParaRPr lang="en-US" sz="2000" b="1" dirty="0">
                        <a:solidFill>
                          <a:schemeClr val="bg2"/>
                        </a:solidFill>
                      </a:endParaRPr>
                    </a:p>
                  </a:txBody>
                  <a:tcPr>
                    <a:solidFill>
                      <a:srgbClr val="FF00FF"/>
                    </a:solidFill>
                  </a:tcPr>
                </a:tc>
                <a:tc>
                  <a:txBody>
                    <a:bodyPr/>
                    <a:lstStyle/>
                    <a:p>
                      <a:pPr algn="ctr"/>
                      <a:endParaRPr lang="en-US" sz="2000" b="1" dirty="0">
                        <a:solidFill>
                          <a:schemeClr val="bg2"/>
                        </a:solidFill>
                      </a:endParaRPr>
                    </a:p>
                  </a:txBody>
                  <a:tcPr>
                    <a:solidFill>
                      <a:srgbClr val="FF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a:solidFill>
                          <a:schemeClr val="bg2"/>
                        </a:solidFill>
                      </a:endParaRPr>
                    </a:p>
                  </a:txBody>
                  <a:tcPr>
                    <a:solidFill>
                      <a:srgbClr val="FF00FF"/>
                    </a:solidFill>
                  </a:tcPr>
                </a:tc>
                <a:extLst>
                  <a:ext uri="{0D108BD9-81ED-4DB2-BD59-A6C34878D82A}">
                    <a16:rowId xmlns:a16="http://schemas.microsoft.com/office/drawing/2014/main" val="2788742358"/>
                  </a:ext>
                </a:extLst>
              </a:tr>
              <a:tr h="793878">
                <a:tc>
                  <a:txBody>
                    <a:bodyPr/>
                    <a:lstStyle/>
                    <a:p>
                      <a:pPr algn="ctr"/>
                      <a:r>
                        <a:rPr lang="en-US" altLang="en-US" sz="1000" b="1" dirty="0">
                          <a:solidFill>
                            <a:schemeClr val="bg2"/>
                          </a:solidFill>
                          <a:sym typeface="Symbol" panose="05050102010706020507" pitchFamily="18" charset="2"/>
                        </a:rPr>
                        <a:t>  </a:t>
                      </a:r>
                    </a:p>
                    <a:p>
                      <a:pPr algn="ctr"/>
                      <a:r>
                        <a:rPr lang="en-US" altLang="en-US" sz="2000" b="1" dirty="0">
                          <a:solidFill>
                            <a:schemeClr val="bg2"/>
                          </a:solidFill>
                          <a:sym typeface="Symbol" panose="05050102010706020507" pitchFamily="18" charset="2"/>
                        </a:rPr>
                        <a:t>And :</a:t>
                      </a:r>
                      <a:endParaRPr lang="en-US" sz="2000" b="1" dirty="0">
                        <a:solidFill>
                          <a:schemeClr val="bg2"/>
                        </a:solidFill>
                      </a:endParaRPr>
                    </a:p>
                  </a:txBody>
                  <a:tcPr>
                    <a:solidFill>
                      <a:srgbClr val="FF00FF"/>
                    </a:solidFill>
                  </a:tcPr>
                </a:tc>
                <a:tc>
                  <a:txBody>
                    <a:bodyPr/>
                    <a:lstStyle/>
                    <a:p>
                      <a:pPr algn="ctr"/>
                      <a:endParaRPr lang="en-US" sz="2000" b="1" dirty="0">
                        <a:solidFill>
                          <a:schemeClr val="bg2"/>
                        </a:solidFill>
                      </a:endParaRPr>
                    </a:p>
                  </a:txBody>
                  <a:tcPr>
                    <a:solidFill>
                      <a:srgbClr val="0000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altLang="en-US" sz="2000" dirty="0">
                          <a:solidFill>
                            <a:schemeClr val="tx2"/>
                          </a:solidFill>
                          <a:cs typeface="Times New Roman" panose="02020603050405020304" pitchFamily="18" charset="0"/>
                          <a:sym typeface="Symbol" panose="05050102010706020507" pitchFamily="18" charset="2"/>
                        </a:rPr>
                        <a:t> </a:t>
                      </a:r>
                    </a:p>
                  </a:txBody>
                  <a:tcPr>
                    <a:solidFill>
                      <a:srgbClr val="000066"/>
                    </a:solidFill>
                  </a:tcPr>
                </a:tc>
                <a:extLst>
                  <a:ext uri="{0D108BD9-81ED-4DB2-BD59-A6C34878D82A}">
                    <a16:rowId xmlns:a16="http://schemas.microsoft.com/office/drawing/2014/main" val="4206479045"/>
                  </a:ext>
                </a:extLst>
              </a:tr>
              <a:tr h="1383322">
                <a:tc>
                  <a:txBody>
                    <a:bodyPr/>
                    <a:lstStyle/>
                    <a:p>
                      <a:pPr algn="ctr"/>
                      <a:r>
                        <a:rPr lang="en-US" sz="400" b="1" dirty="0">
                          <a:solidFill>
                            <a:schemeClr val="bg2"/>
                          </a:solidFill>
                        </a:rPr>
                        <a:t>  </a:t>
                      </a:r>
                    </a:p>
                    <a:p>
                      <a:pPr algn="ctr"/>
                      <a:r>
                        <a:rPr lang="en-US" sz="2000" b="1" dirty="0">
                          <a:solidFill>
                            <a:schemeClr val="bg2"/>
                          </a:solidFill>
                        </a:rPr>
                        <a:t>Or </a:t>
                      </a:r>
                      <a:r>
                        <a:rPr lang="el-GR" altLang="en-US" sz="2000" dirty="0">
                          <a:solidFill>
                            <a:schemeClr val="bg2"/>
                          </a:solidFill>
                          <a:cs typeface="Times New Roman" panose="02020603050405020304" pitchFamily="18" charset="0"/>
                          <a:sym typeface="Symbol" panose="05050102010706020507" pitchFamily="18" charset="2"/>
                        </a:rPr>
                        <a:t></a:t>
                      </a:r>
                      <a:r>
                        <a:rPr lang="en-US" altLang="en-US" sz="2000" dirty="0">
                          <a:solidFill>
                            <a:schemeClr val="bg2"/>
                          </a:solidFill>
                          <a:cs typeface="Times New Roman" panose="02020603050405020304" pitchFamily="18" charset="0"/>
                          <a:sym typeface="Symbol" panose="05050102010706020507" pitchFamily="18" charset="2"/>
                        </a:rPr>
                        <a:t>:</a:t>
                      </a:r>
                      <a:endParaRPr lang="en-US" sz="2000" b="1" dirty="0">
                        <a:solidFill>
                          <a:schemeClr val="bg2"/>
                        </a:solidFill>
                      </a:endParaRPr>
                    </a:p>
                  </a:txBody>
                  <a:tcPr>
                    <a:solidFill>
                      <a:srgbClr val="FF00FF"/>
                    </a:solidFill>
                  </a:tcPr>
                </a:tc>
                <a:tc>
                  <a:txBody>
                    <a:bodyPr/>
                    <a:lstStyle/>
                    <a:p>
                      <a:pPr algn="ctr" eaLnBrk="1" hangingPunct="1">
                        <a:spcBef>
                          <a:spcPct val="0"/>
                        </a:spcBef>
                        <a:buNone/>
                      </a:pPr>
                      <a:endParaRPr lang="en-US" altLang="en-US" sz="2000" dirty="0">
                        <a:solidFill>
                          <a:schemeClr val="tx2"/>
                        </a:solidFill>
                        <a:cs typeface="Times New Roman" panose="02020603050405020304" pitchFamily="18" charset="0"/>
                      </a:endParaRPr>
                    </a:p>
                    <a:p>
                      <a:pPr algn="ctr" eaLnBrk="1" hangingPunct="1">
                        <a:spcBef>
                          <a:spcPct val="0"/>
                        </a:spcBef>
                        <a:buNone/>
                      </a:pPr>
                      <a:endParaRPr lang="en-US" altLang="en-US" sz="2000" dirty="0">
                        <a:solidFill>
                          <a:schemeClr val="tx2"/>
                        </a:solidFill>
                        <a:cs typeface="Times New Roman" panose="02020603050405020304" pitchFamily="18" charset="0"/>
                      </a:endParaRPr>
                    </a:p>
                    <a:p>
                      <a:pPr algn="ctr" eaLnBrk="1" hangingPunct="1">
                        <a:spcBef>
                          <a:spcPct val="0"/>
                        </a:spcBef>
                        <a:buNone/>
                      </a:pPr>
                      <a:endParaRPr lang="en-US" altLang="en-US" sz="2000" dirty="0">
                        <a:solidFill>
                          <a:schemeClr val="tx2"/>
                        </a:solidFill>
                        <a:cs typeface="Times New Roman" panose="02020603050405020304" pitchFamily="18" charset="0"/>
                      </a:endParaRPr>
                    </a:p>
                  </a:txBody>
                  <a:tcPr>
                    <a:solidFill>
                      <a:srgbClr val="000066"/>
                    </a:solidFill>
                  </a:tcPr>
                </a:tc>
                <a:tc>
                  <a:txBody>
                    <a:bodyPr/>
                    <a:lstStyle/>
                    <a:p>
                      <a:pPr algn="ctr"/>
                      <a:endParaRPr lang="en-US" altLang="en-US" sz="2000" dirty="0">
                        <a:solidFill>
                          <a:schemeClr val="tx2"/>
                        </a:solidFill>
                        <a:cs typeface="Times New Roman" panose="02020603050405020304" pitchFamily="18" charset="0"/>
                      </a:endParaRPr>
                    </a:p>
                  </a:txBody>
                  <a:tcPr>
                    <a:solidFill>
                      <a:srgbClr val="000066"/>
                    </a:solidFill>
                  </a:tcPr>
                </a:tc>
                <a:extLst>
                  <a:ext uri="{0D108BD9-81ED-4DB2-BD59-A6C34878D82A}">
                    <a16:rowId xmlns:a16="http://schemas.microsoft.com/office/drawing/2014/main" val="2824709688"/>
                  </a:ext>
                </a:extLst>
              </a:tr>
              <a:tr h="2757003">
                <a:tc>
                  <a:txBody>
                    <a:bodyPr/>
                    <a:lstStyle/>
                    <a:p>
                      <a:pPr algn="ctr"/>
                      <a:r>
                        <a:rPr lang="en-US" sz="100" b="1">
                          <a:solidFill>
                            <a:schemeClr val="bg2"/>
                          </a:solidFill>
                        </a:rPr>
                        <a:t>   </a:t>
                      </a:r>
                      <a:r>
                        <a:rPr lang="en-US" sz="700" b="1">
                          <a:solidFill>
                            <a:schemeClr val="bg2"/>
                          </a:solidFill>
                        </a:rPr>
                        <a:t> </a:t>
                      </a:r>
                    </a:p>
                    <a:p>
                      <a:pPr algn="ctr"/>
                      <a:r>
                        <a:rPr lang="en-US" sz="2000" b="1">
                          <a:solidFill>
                            <a:schemeClr val="bg2"/>
                          </a:solidFill>
                        </a:rPr>
                        <a:t>Implies </a:t>
                      </a:r>
                    </a:p>
                    <a:p>
                      <a:pPr algn="ctr"/>
                      <a:r>
                        <a:rPr lang="en-US" altLang="en-US" sz="2000">
                          <a:solidFill>
                            <a:schemeClr val="bg2"/>
                          </a:solidFill>
                          <a:sym typeface="Symbol" panose="05050102010706020507" pitchFamily="18" charset="2"/>
                        </a:rPr>
                        <a:t>:</a:t>
                      </a:r>
                      <a:endParaRPr lang="en-US" sz="2000" b="1" dirty="0">
                        <a:solidFill>
                          <a:schemeClr val="bg2"/>
                        </a:solidFill>
                      </a:endParaRPr>
                    </a:p>
                  </a:txBody>
                  <a:tcPr>
                    <a:solidFill>
                      <a:srgbClr val="FF00FF"/>
                    </a:solidFill>
                  </a:tcPr>
                </a:tc>
                <a:tc>
                  <a:txBody>
                    <a:bodyPr/>
                    <a:lstStyle/>
                    <a:p>
                      <a:pPr algn="ctr" eaLnBrk="1" hangingPunct="1">
                        <a:spcBef>
                          <a:spcPct val="0"/>
                        </a:spcBef>
                        <a:buNone/>
                      </a:pPr>
                      <a:endParaRPr lang="en-CA" sz="2000" dirty="0">
                        <a:solidFill>
                          <a:schemeClr val="tx2"/>
                        </a:solidFill>
                      </a:endParaRPr>
                    </a:p>
                  </a:txBody>
                  <a:tcPr>
                    <a:solidFill>
                      <a:srgbClr val="0000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en-US" sz="2000" dirty="0">
                        <a:solidFill>
                          <a:schemeClr val="tx2"/>
                        </a:solidFill>
                        <a:cs typeface="Times New Roman" panose="02020603050405020304" pitchFamily="18" charset="0"/>
                      </a:endParaRPr>
                    </a:p>
                  </a:txBody>
                  <a:tcPr>
                    <a:solidFill>
                      <a:srgbClr val="000066"/>
                    </a:solidFill>
                  </a:tcPr>
                </a:tc>
                <a:extLst>
                  <a:ext uri="{0D108BD9-81ED-4DB2-BD59-A6C34878D82A}">
                    <a16:rowId xmlns:a16="http://schemas.microsoft.com/office/drawing/2014/main" val="3797871007"/>
                  </a:ext>
                </a:extLst>
              </a:tr>
              <a:tr h="444248">
                <a:tc>
                  <a:txBody>
                    <a:bodyPr/>
                    <a:lstStyle/>
                    <a:p>
                      <a:pPr algn="ctr"/>
                      <a:r>
                        <a:rPr lang="en-US" sz="2000" b="1" dirty="0">
                          <a:solidFill>
                            <a:schemeClr val="bg2"/>
                          </a:solidFill>
                        </a:rPr>
                        <a:t>Negation</a:t>
                      </a:r>
                    </a:p>
                    <a:p>
                      <a:pPr algn="ctr"/>
                      <a:r>
                        <a:rPr lang="el-GR" altLang="en-US" sz="2000" dirty="0">
                          <a:solidFill>
                            <a:schemeClr val="bg2"/>
                          </a:solidFill>
                          <a:cs typeface="Times New Roman" panose="02020603050405020304" pitchFamily="18" charset="0"/>
                          <a:sym typeface="Symbol" panose="05050102010706020507" pitchFamily="18" charset="2"/>
                        </a:rPr>
                        <a:t></a:t>
                      </a:r>
                      <a:r>
                        <a:rPr lang="en-US" altLang="en-US" sz="2000" dirty="0">
                          <a:solidFill>
                            <a:schemeClr val="bg2"/>
                          </a:solidFill>
                          <a:cs typeface="Times New Roman" panose="02020603050405020304" pitchFamily="18" charset="0"/>
                          <a:sym typeface="Symbol" panose="05050102010706020507" pitchFamily="18" charset="2"/>
                        </a:rPr>
                        <a:t>:</a:t>
                      </a:r>
                      <a:endParaRPr lang="en-US" sz="2000" b="1" dirty="0">
                        <a:solidFill>
                          <a:schemeClr val="bg2"/>
                        </a:solidFill>
                      </a:endParaRPr>
                    </a:p>
                  </a:txBody>
                  <a:tcPr>
                    <a:solidFill>
                      <a:srgbClr val="FF00FF"/>
                    </a:solidFill>
                  </a:tcPr>
                </a:tc>
                <a:tc>
                  <a:txBody>
                    <a:bodyPr/>
                    <a:lstStyle/>
                    <a:p>
                      <a:pPr algn="ctr" eaLnBrk="1" hangingPunct="1">
                        <a:spcBef>
                          <a:spcPct val="0"/>
                        </a:spcBef>
                        <a:buNone/>
                      </a:pPr>
                      <a:endParaRPr lang="en-CA" sz="2000" dirty="0">
                        <a:solidFill>
                          <a:schemeClr val="tx2"/>
                        </a:solidFill>
                      </a:endParaRPr>
                    </a:p>
                  </a:txBody>
                  <a:tcPr>
                    <a:solidFill>
                      <a:srgbClr val="0000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en-US" sz="2000" dirty="0">
                        <a:solidFill>
                          <a:schemeClr val="tx2"/>
                        </a:solidFill>
                        <a:cs typeface="Times New Roman" panose="02020603050405020304" pitchFamily="18" charset="0"/>
                      </a:endParaRPr>
                    </a:p>
                  </a:txBody>
                  <a:tcPr>
                    <a:solidFill>
                      <a:srgbClr val="000066"/>
                    </a:solidFill>
                  </a:tcPr>
                </a:tc>
                <a:extLst>
                  <a:ext uri="{0D108BD9-81ED-4DB2-BD59-A6C34878D82A}">
                    <a16:rowId xmlns:a16="http://schemas.microsoft.com/office/drawing/2014/main" val="3685201823"/>
                  </a:ext>
                </a:extLst>
              </a:tr>
            </a:tbl>
          </a:graphicData>
        </a:graphic>
      </p:graphicFrame>
      <p:grpSp>
        <p:nvGrpSpPr>
          <p:cNvPr id="22" name="Group 21">
            <a:extLst>
              <a:ext uri="{FF2B5EF4-FFF2-40B4-BE49-F238E27FC236}">
                <a16:creationId xmlns:a16="http://schemas.microsoft.com/office/drawing/2014/main" id="{84459CF9-053D-46BC-9041-F38AE97C2DAD}"/>
              </a:ext>
            </a:extLst>
          </p:cNvPr>
          <p:cNvGrpSpPr/>
          <p:nvPr/>
        </p:nvGrpSpPr>
        <p:grpSpPr>
          <a:xfrm>
            <a:off x="1359258" y="1778062"/>
            <a:ext cx="3908330" cy="689028"/>
            <a:chOff x="1359258" y="1778062"/>
            <a:chExt cx="3908330" cy="689028"/>
          </a:xfrm>
        </p:grpSpPr>
        <p:sp>
          <p:nvSpPr>
            <p:cNvPr id="48" name="Rectangle 47">
              <a:extLst>
                <a:ext uri="{FF2B5EF4-FFF2-40B4-BE49-F238E27FC236}">
                  <a16:creationId xmlns:a16="http://schemas.microsoft.com/office/drawing/2014/main" id="{02E6E6F2-7016-4FC3-9F39-7E300B4EAADA}"/>
                </a:ext>
              </a:extLst>
            </p:cNvPr>
            <p:cNvSpPr/>
            <p:nvPr/>
          </p:nvSpPr>
          <p:spPr>
            <a:xfrm>
              <a:off x="1359258" y="2049563"/>
              <a:ext cx="1948447"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l-GR" altLang="en-US" sz="2000" dirty="0">
                  <a:solidFill>
                    <a:srgbClr val="FF00FF"/>
                  </a:solidFill>
                  <a:cs typeface="Times New Roman" panose="02020603050405020304" pitchFamily="18" charset="0"/>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r>
                <a:rPr lang="en-CA" altLang="en-US" sz="2000" dirty="0">
                  <a:solidFill>
                    <a:schemeClr val="tx2"/>
                  </a:solidFill>
                  <a:cs typeface="Times New Roman" panose="02020603050405020304" pitchFamily="18" charset="0"/>
                  <a:sym typeface="Symbol" panose="05050102010706020507" pitchFamily="18" charset="2"/>
                </a:rPr>
                <a:t> </a:t>
              </a:r>
              <a:r>
                <a:rPr lang="en-US" altLang="en-US" sz="2000" dirty="0">
                  <a:cs typeface="Times New Roman" panose="02020603050405020304" pitchFamily="18" charset="0"/>
                </a:rPr>
                <a:t>&amp;</a:t>
              </a:r>
              <a:r>
                <a:rPr lang="en-CA" altLang="en-US" sz="2000" dirty="0">
                  <a:cs typeface="Times New Roman" panose="02020603050405020304" pitchFamily="18" charset="0"/>
                  <a:sym typeface="Symbol" panose="05050102010706020507" pitchFamily="18" charset="2"/>
                </a:rPr>
                <a:t> </a:t>
              </a:r>
              <a:r>
                <a:rPr lang="el-GR" altLang="en-US" sz="2000" dirty="0">
                  <a:solidFill>
                    <a:srgbClr val="FFC000"/>
                  </a:solidFill>
                  <a:cs typeface="Times New Roman" panose="02020603050405020304" pitchFamily="18" charset="0"/>
                  <a:sym typeface="Symbol" panose="05050102010706020507" pitchFamily="18" charset="2"/>
                </a:rPr>
                <a:t></a:t>
              </a:r>
              <a:r>
                <a:rPr lang="en-US" altLang="en-US" sz="2000" dirty="0">
                  <a:solidFill>
                    <a:srgbClr val="FFC000"/>
                  </a:solidFill>
                  <a:cs typeface="Times New Roman" panose="02020603050405020304" pitchFamily="18" charset="0"/>
                </a:rPr>
                <a:t>α</a:t>
              </a:r>
              <a:endParaRPr lang="en-US" altLang="en-US" sz="2000" dirty="0">
                <a:solidFill>
                  <a:schemeClr val="tx2"/>
                </a:solidFill>
                <a:cs typeface="Times New Roman" panose="02020603050405020304" pitchFamily="18" charset="0"/>
              </a:endParaRPr>
            </a:p>
          </p:txBody>
        </p:sp>
        <p:sp>
          <p:nvSpPr>
            <p:cNvPr id="49" name="Rectangle 48">
              <a:extLst>
                <a:ext uri="{FF2B5EF4-FFF2-40B4-BE49-F238E27FC236}">
                  <a16:creationId xmlns:a16="http://schemas.microsoft.com/office/drawing/2014/main" id="{AF04D6BB-167D-45BB-8050-76395D7CECF7}"/>
                </a:ext>
              </a:extLst>
            </p:cNvPr>
            <p:cNvSpPr/>
            <p:nvPr/>
          </p:nvSpPr>
          <p:spPr>
            <a:xfrm>
              <a:off x="3307706" y="2066980"/>
              <a:ext cx="1959882" cy="400110"/>
            </a:xfrm>
            <a:prstGeom prst="rect">
              <a:avLst/>
            </a:prstGeom>
          </p:spPr>
          <p:txBody>
            <a:bodyPr wrap="square">
              <a:spAutoFit/>
            </a:bodyPr>
            <a:lstStyle/>
            <a:p>
              <a:pPr lvl="0" algn="ctr" fontAlgn="auto">
                <a:spcBef>
                  <a:spcPts val="0"/>
                </a:spcBef>
                <a:spcAft>
                  <a:spcPts val="0"/>
                </a:spcAft>
                <a:defRPr/>
              </a:pP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chemeClr val="tx2"/>
                  </a:solidFill>
                  <a:cs typeface="Times New Roman" panose="02020603050405020304" pitchFamily="18" charset="0"/>
                </a:rPr>
                <a:t>  </a:t>
              </a:r>
              <a:r>
                <a:rPr lang="en-US" altLang="en-US" sz="2000" dirty="0">
                  <a:solidFill>
                    <a:schemeClr val="tx2"/>
                  </a:solidFill>
                  <a:cs typeface="Times New Roman" panose="02020603050405020304" pitchFamily="18" charset="0"/>
                  <a:sym typeface="Symbol" panose="05050102010706020507" pitchFamily="18" charset="2"/>
                </a:rPr>
                <a:t> </a:t>
              </a:r>
              <a:endParaRPr lang="en-US" altLang="en-US" sz="2000" dirty="0">
                <a:solidFill>
                  <a:schemeClr val="tx2"/>
                </a:solidFill>
                <a:cs typeface="Times New Roman" panose="02020603050405020304" pitchFamily="18" charset="0"/>
              </a:endParaRPr>
            </a:p>
          </p:txBody>
        </p:sp>
        <p:cxnSp>
          <p:nvCxnSpPr>
            <p:cNvPr id="50" name="Straight Connector 49">
              <a:extLst>
                <a:ext uri="{FF2B5EF4-FFF2-40B4-BE49-F238E27FC236}">
                  <a16:creationId xmlns:a16="http://schemas.microsoft.com/office/drawing/2014/main" id="{D84FEDDC-38D7-49A5-9E08-015E04FA1ED4}"/>
                </a:ext>
              </a:extLst>
            </p:cNvPr>
            <p:cNvCxnSpPr>
              <a:cxnSpLocks/>
            </p:cNvCxnSpPr>
            <p:nvPr/>
          </p:nvCxnSpPr>
          <p:spPr bwMode="auto">
            <a:xfrm>
              <a:off x="3307705" y="2158421"/>
              <a:ext cx="4" cy="265127"/>
            </a:xfrm>
            <a:prstGeom prst="line">
              <a:avLst/>
            </a:prstGeom>
            <a:noFill/>
            <a:ln w="9525" cap="flat" cmpd="sng" algn="ctr">
              <a:solidFill>
                <a:srgbClr val="FF00FF"/>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ED43C733-F4CE-4470-A494-7DFD20DB99BD}"/>
                </a:ext>
              </a:extLst>
            </p:cNvPr>
            <p:cNvSpPr/>
            <p:nvPr/>
          </p:nvSpPr>
          <p:spPr>
            <a:xfrm>
              <a:off x="1362983" y="1778062"/>
              <a:ext cx="3853542" cy="400110"/>
            </a:xfrm>
            <a:prstGeom prst="rect">
              <a:avLst/>
            </a:prstGeom>
          </p:spPr>
          <p:txBody>
            <a:bodyPr wrap="square">
              <a:spAutoFit/>
            </a:bodyPr>
            <a:lstStyle/>
            <a:p>
              <a:pPr lvl="0" algn="ctr" fontAlgn="auto">
                <a:spcBef>
                  <a:spcPts val="0"/>
                </a:spcBef>
                <a:spcAft>
                  <a:spcPts val="0"/>
                </a:spcAft>
                <a:defRPr/>
              </a:pPr>
              <a:r>
                <a:rPr lang="en-US" altLang="en-US" sz="2000" dirty="0">
                  <a:solidFill>
                    <a:schemeClr val="tx2"/>
                  </a:solidFill>
                  <a:cs typeface="Times New Roman" panose="02020603050405020304" pitchFamily="18" charset="0"/>
                </a:rPr>
                <a:t>Selecting </a:t>
              </a:r>
              <a:r>
                <a:rPr lang="en-US" altLang="en-US" sz="2000" dirty="0">
                  <a:solidFill>
                    <a:schemeClr val="tx2"/>
                  </a:solidFill>
                  <a:cs typeface="Times New Roman" panose="02020603050405020304" pitchFamily="18" charset="0"/>
                  <a:sym typeface="Symbol" panose="05050102010706020507" pitchFamily="18" charset="2"/>
                </a:rPr>
                <a:t>Or</a:t>
              </a:r>
              <a:endParaRPr lang="en-US" altLang="en-US" sz="2000" dirty="0">
                <a:solidFill>
                  <a:schemeClr val="tx2"/>
                </a:solidFill>
                <a:cs typeface="Times New Roman" panose="02020603050405020304" pitchFamily="18" charset="0"/>
              </a:endParaRPr>
            </a:p>
          </p:txBody>
        </p:sp>
      </p:grpSp>
      <p:grpSp>
        <p:nvGrpSpPr>
          <p:cNvPr id="12" name="Group 11">
            <a:extLst>
              <a:ext uri="{FF2B5EF4-FFF2-40B4-BE49-F238E27FC236}">
                <a16:creationId xmlns:a16="http://schemas.microsoft.com/office/drawing/2014/main" id="{E446215C-1AE9-4BC8-A784-8966217B4CE6}"/>
              </a:ext>
            </a:extLst>
          </p:cNvPr>
          <p:cNvGrpSpPr/>
          <p:nvPr/>
        </p:nvGrpSpPr>
        <p:grpSpPr>
          <a:xfrm>
            <a:off x="5234574" y="1777421"/>
            <a:ext cx="3919214" cy="689669"/>
            <a:chOff x="5234574" y="1777421"/>
            <a:chExt cx="3919214" cy="689669"/>
          </a:xfrm>
        </p:grpSpPr>
        <p:sp>
          <p:nvSpPr>
            <p:cNvPr id="51" name="Rectangle 50">
              <a:extLst>
                <a:ext uri="{FF2B5EF4-FFF2-40B4-BE49-F238E27FC236}">
                  <a16:creationId xmlns:a16="http://schemas.microsoft.com/office/drawing/2014/main" id="{A2559585-7188-466F-83F3-FCC305294813}"/>
                </a:ext>
              </a:extLst>
            </p:cNvPr>
            <p:cNvSpPr/>
            <p:nvPr/>
          </p:nvSpPr>
          <p:spPr>
            <a:xfrm>
              <a:off x="5245458" y="2049563"/>
              <a:ext cx="1948447"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n-CA" altLang="en-US" sz="2000" dirty="0">
                  <a:solidFill>
                    <a:srgbClr val="FFFFFF"/>
                  </a:solidFill>
                  <a:cs typeface="Times New Roman" panose="02020603050405020304" pitchFamily="18" charset="0"/>
                  <a:sym typeface="Symbol" panose="05050102010706020507" pitchFamily="18" charset="2"/>
                </a:rPr>
                <a:t>, </a:t>
              </a:r>
              <a:r>
                <a:rPr lang="el-GR" altLang="en-US" sz="2000" dirty="0">
                  <a:solidFill>
                    <a:srgbClr val="FFC000"/>
                  </a:solidFill>
                  <a:cs typeface="Times New Roman" panose="02020603050405020304" pitchFamily="18" charset="0"/>
                  <a:sym typeface="Symbol" panose="05050102010706020507" pitchFamily="18" charset="2"/>
                </a:rPr>
                <a:t>β </a:t>
              </a:r>
              <a:r>
                <a:rPr lang="en-US" altLang="en-US" sz="2000" dirty="0">
                  <a:solidFill>
                    <a:srgbClr val="FFFFFF"/>
                  </a:solidFill>
                  <a:cs typeface="Times New Roman" panose="02020603050405020304" pitchFamily="18" charset="0"/>
                </a:rPr>
                <a:t>&amp; </a:t>
              </a:r>
              <a:r>
                <a:rPr lang="el-GR" altLang="en-US" sz="2000" dirty="0">
                  <a:solidFill>
                    <a:srgbClr val="FFC000"/>
                  </a:solidFill>
                  <a:cs typeface="Times New Roman" panose="02020603050405020304" pitchFamily="18" charset="0"/>
                  <a:sym typeface="Symbol" panose="05050102010706020507" pitchFamily="18" charset="2"/>
                </a:rPr>
                <a:t>β´</a:t>
              </a:r>
              <a:endParaRPr lang="en-US" altLang="en-US" sz="2000" dirty="0">
                <a:solidFill>
                  <a:schemeClr val="tx2"/>
                </a:solidFill>
                <a:cs typeface="Times New Roman" panose="02020603050405020304" pitchFamily="18" charset="0"/>
              </a:endParaRPr>
            </a:p>
          </p:txBody>
        </p:sp>
        <p:sp>
          <p:nvSpPr>
            <p:cNvPr id="52" name="Rectangle 51">
              <a:extLst>
                <a:ext uri="{FF2B5EF4-FFF2-40B4-BE49-F238E27FC236}">
                  <a16:creationId xmlns:a16="http://schemas.microsoft.com/office/drawing/2014/main" id="{60AFF712-8865-4CE2-8DF3-15136A6F349C}"/>
                </a:ext>
              </a:extLst>
            </p:cNvPr>
            <p:cNvSpPr/>
            <p:nvPr/>
          </p:nvSpPr>
          <p:spPr>
            <a:xfrm>
              <a:off x="7193906" y="2066980"/>
              <a:ext cx="1959882"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l-GR" altLang="en-US" sz="2000" dirty="0">
                  <a:solidFill>
                    <a:srgbClr val="FF00FF"/>
                  </a:solidFill>
                  <a:cs typeface="Times New Roman" panose="02020603050405020304" pitchFamily="18" charset="0"/>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γ</a:t>
              </a:r>
              <a:r>
                <a:rPr lang="en-US" altLang="en-US" sz="2000" dirty="0">
                  <a:solidFill>
                    <a:srgbClr val="FFFFFF"/>
                  </a:solidFill>
                  <a:cs typeface="Times New Roman" panose="02020603050405020304" pitchFamily="18" charset="0"/>
                  <a:sym typeface="Symbol" panose="05050102010706020507" pitchFamily="18" charset="2"/>
                </a:rPr>
                <a:t> </a:t>
              </a:r>
              <a:r>
                <a:rPr lang="en-US" altLang="en-US" sz="2000" dirty="0">
                  <a:solidFill>
                    <a:srgbClr val="FFFFFF"/>
                  </a:solidFill>
                  <a:cs typeface="Times New Roman" panose="02020603050405020304" pitchFamily="18" charset="0"/>
                </a:rPr>
                <a:t>&amp;</a:t>
              </a:r>
              <a:r>
                <a:rPr lang="en-US" altLang="en-US" sz="2000" dirty="0">
                  <a:solidFill>
                    <a:srgbClr val="FFC000"/>
                  </a:solidFill>
                  <a:cs typeface="Times New Roman" panose="02020603050405020304" pitchFamily="18" charset="0"/>
                  <a:sym typeface="Symbol" panose="05050102010706020507" pitchFamily="18" charset="2"/>
                </a:rPr>
                <a:t> </a:t>
              </a:r>
              <a:r>
                <a:rPr lang="el-GR" altLang="en-US" sz="2000" dirty="0">
                  <a:solidFill>
                    <a:srgbClr val="FFC000"/>
                  </a:solidFill>
                  <a:cs typeface="Times New Roman" panose="02020603050405020304" pitchFamily="18" charset="0"/>
                  <a:sym typeface="Symbol" panose="05050102010706020507" pitchFamily="18" charset="2"/>
                </a:rPr>
                <a:t></a:t>
              </a:r>
              <a:r>
                <a:rPr lang="en-US" altLang="en-US" sz="2000" dirty="0">
                  <a:solidFill>
                    <a:srgbClr val="FFC000"/>
                  </a:solidFill>
                  <a:cs typeface="Times New Roman" panose="02020603050405020304" pitchFamily="18" charset="0"/>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rgbClr val="FF00FF"/>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rgbClr val="FFC000"/>
                  </a:solidFill>
                  <a:cs typeface="Times New Roman" panose="02020603050405020304" pitchFamily="18" charset="0"/>
                  <a:sym typeface="Symbol" panose="05050102010706020507" pitchFamily="18" charset="2"/>
                </a:rPr>
                <a:t>)</a:t>
              </a:r>
              <a:endParaRPr lang="en-US" altLang="en-US" sz="2000" dirty="0">
                <a:solidFill>
                  <a:schemeClr val="tx2"/>
                </a:solidFill>
                <a:cs typeface="Times New Roman" panose="02020603050405020304" pitchFamily="18" charset="0"/>
              </a:endParaRPr>
            </a:p>
          </p:txBody>
        </p:sp>
        <p:cxnSp>
          <p:nvCxnSpPr>
            <p:cNvPr id="53" name="Straight Connector 52">
              <a:extLst>
                <a:ext uri="{FF2B5EF4-FFF2-40B4-BE49-F238E27FC236}">
                  <a16:creationId xmlns:a16="http://schemas.microsoft.com/office/drawing/2014/main" id="{750A4BB6-5603-4256-AD64-AD354009446B}"/>
                </a:ext>
              </a:extLst>
            </p:cNvPr>
            <p:cNvCxnSpPr>
              <a:cxnSpLocks/>
            </p:cNvCxnSpPr>
            <p:nvPr/>
          </p:nvCxnSpPr>
          <p:spPr bwMode="auto">
            <a:xfrm>
              <a:off x="7164968" y="2172935"/>
              <a:ext cx="4" cy="265127"/>
            </a:xfrm>
            <a:prstGeom prst="line">
              <a:avLst/>
            </a:prstGeom>
            <a:noFill/>
            <a:ln w="9525" cap="flat" cmpd="sng" algn="ctr">
              <a:solidFill>
                <a:srgbClr val="FF00FF"/>
              </a:solidFill>
              <a:prstDash val="solid"/>
              <a:round/>
              <a:headEnd type="none" w="med" len="med"/>
              <a:tailEnd type="none" w="med" len="med"/>
            </a:ln>
            <a:effectLst/>
          </p:spPr>
        </p:cxnSp>
        <p:sp>
          <p:nvSpPr>
            <p:cNvPr id="55" name="Rectangle 54">
              <a:extLst>
                <a:ext uri="{FF2B5EF4-FFF2-40B4-BE49-F238E27FC236}">
                  <a16:creationId xmlns:a16="http://schemas.microsoft.com/office/drawing/2014/main" id="{1257E26A-3933-423E-96FE-D6AC2166B1A0}"/>
                </a:ext>
              </a:extLst>
            </p:cNvPr>
            <p:cNvSpPr/>
            <p:nvPr/>
          </p:nvSpPr>
          <p:spPr>
            <a:xfrm>
              <a:off x="5234574" y="1777421"/>
              <a:ext cx="3853542" cy="400110"/>
            </a:xfrm>
            <a:prstGeom prst="rect">
              <a:avLst/>
            </a:prstGeom>
          </p:spPr>
          <p:txBody>
            <a:bodyPr wrap="square">
              <a:spAutoFit/>
            </a:bodyPr>
            <a:lstStyle/>
            <a:p>
              <a:pPr lvl="0" algn="ctr" fontAlgn="auto">
                <a:spcBef>
                  <a:spcPts val="0"/>
                </a:spcBef>
                <a:spcAft>
                  <a:spcPts val="0"/>
                </a:spcAft>
                <a:defRPr/>
              </a:pPr>
              <a:r>
                <a:rPr lang="en-CA" altLang="en-US" sz="2000" dirty="0">
                  <a:solidFill>
                    <a:schemeClr val="tx2"/>
                  </a:solidFill>
                  <a:cs typeface="Times New Roman" panose="02020603050405020304" pitchFamily="18" charset="0"/>
                  <a:sym typeface="Symbol" panose="05050102010706020507" pitchFamily="18" charset="2"/>
                </a:rPr>
                <a:t>Eval/Build</a:t>
              </a:r>
              <a:r>
                <a:rPr lang="el-GR" altLang="en-US" sz="2000" dirty="0">
                  <a:solidFill>
                    <a:srgbClr val="FF00FF"/>
                  </a:solidFill>
                  <a:cs typeface="Times New Roman" panose="02020603050405020304" pitchFamily="18" charset="0"/>
                  <a:sym typeface="Symbol" panose="05050102010706020507" pitchFamily="18" charset="2"/>
                </a:rPr>
                <a:t> </a:t>
              </a:r>
              <a:r>
                <a:rPr lang="el-GR" altLang="en-US" sz="2000" dirty="0">
                  <a:solidFill>
                    <a:schemeClr val="tx2"/>
                  </a:solidFill>
                  <a:cs typeface="Times New Roman" panose="02020603050405020304" pitchFamily="18" charset="0"/>
                  <a:sym typeface="Symbol" panose="05050102010706020507" pitchFamily="18" charset="2"/>
                </a:rPr>
                <a:t></a:t>
              </a:r>
              <a:endParaRPr lang="en-US" altLang="en-US" sz="2000" dirty="0">
                <a:solidFill>
                  <a:schemeClr val="tx2"/>
                </a:solidFill>
                <a:cs typeface="Times New Roman" panose="02020603050405020304" pitchFamily="18" charset="0"/>
              </a:endParaRPr>
            </a:p>
          </p:txBody>
        </p:sp>
      </p:grpSp>
      <p:grpSp>
        <p:nvGrpSpPr>
          <p:cNvPr id="21" name="Group 20">
            <a:extLst>
              <a:ext uri="{FF2B5EF4-FFF2-40B4-BE49-F238E27FC236}">
                <a16:creationId xmlns:a16="http://schemas.microsoft.com/office/drawing/2014/main" id="{4C9FD5B8-BE07-4E85-B0CC-1BBBBE7C361D}"/>
              </a:ext>
            </a:extLst>
          </p:cNvPr>
          <p:cNvGrpSpPr/>
          <p:nvPr/>
        </p:nvGrpSpPr>
        <p:grpSpPr>
          <a:xfrm>
            <a:off x="1206858" y="2467091"/>
            <a:ext cx="4060730" cy="700074"/>
            <a:chOff x="1206858" y="2467091"/>
            <a:chExt cx="4060730" cy="700074"/>
          </a:xfrm>
        </p:grpSpPr>
        <p:cxnSp>
          <p:nvCxnSpPr>
            <p:cNvPr id="56" name="Straight Connector 55">
              <a:extLst>
                <a:ext uri="{FF2B5EF4-FFF2-40B4-BE49-F238E27FC236}">
                  <a16:creationId xmlns:a16="http://schemas.microsoft.com/office/drawing/2014/main" id="{CBAB03E4-B592-4B8B-BB49-2CF6AE814961}"/>
                </a:ext>
              </a:extLst>
            </p:cNvPr>
            <p:cNvCxnSpPr>
              <a:cxnSpLocks/>
            </p:cNvCxnSpPr>
            <p:nvPr/>
          </p:nvCxnSpPr>
          <p:spPr bwMode="auto">
            <a:xfrm flipH="1" flipV="1">
              <a:off x="1485900" y="2467091"/>
              <a:ext cx="3585028" cy="11046"/>
            </a:xfrm>
            <a:prstGeom prst="line">
              <a:avLst/>
            </a:prstGeom>
            <a:noFill/>
            <a:ln w="9525" cap="flat" cmpd="sng" algn="ctr">
              <a:solidFill>
                <a:srgbClr val="FF00FF"/>
              </a:solidFill>
              <a:prstDash val="solid"/>
              <a:round/>
              <a:headEnd type="none" w="med" len="med"/>
              <a:tailEnd type="none" w="med" len="med"/>
            </a:ln>
            <a:effectLst/>
          </p:spPr>
        </p:cxnSp>
        <p:sp>
          <p:nvSpPr>
            <p:cNvPr id="59" name="Rectangle 58">
              <a:extLst>
                <a:ext uri="{FF2B5EF4-FFF2-40B4-BE49-F238E27FC236}">
                  <a16:creationId xmlns:a16="http://schemas.microsoft.com/office/drawing/2014/main" id="{016D72D7-6A23-4657-8513-D03327952C66}"/>
                </a:ext>
              </a:extLst>
            </p:cNvPr>
            <p:cNvSpPr/>
            <p:nvPr/>
          </p:nvSpPr>
          <p:spPr>
            <a:xfrm>
              <a:off x="1206858" y="2749638"/>
              <a:ext cx="2286000" cy="400110"/>
            </a:xfrm>
            <a:prstGeom prst="rect">
              <a:avLst/>
            </a:prstGeom>
          </p:spPr>
          <p:txBody>
            <a:bodyPr wrap="square">
              <a:spAutoFit/>
            </a:bodyPr>
            <a:lstStyle/>
            <a:p>
              <a:pPr lvl="0" algn="ctr" fontAlgn="auto">
                <a:spcBef>
                  <a:spcPts val="0"/>
                </a:spcBef>
                <a:spcAft>
                  <a:spcPts val="0"/>
                </a:spcAft>
                <a:defRPr/>
              </a:pPr>
              <a:r>
                <a:rPr lang="el-GR" altLang="en-US" sz="2000" dirty="0">
                  <a:solidFill>
                    <a:srgbClr val="FFC000"/>
                  </a:solidFill>
                  <a:cs typeface="Times New Roman" panose="02020603050405020304" pitchFamily="18" charset="0"/>
                  <a:sym typeface="Symbol" panose="05050102010706020507" pitchFamily="18" charset="2"/>
                </a:rPr>
                <a:t>α</a:t>
              </a:r>
              <a:r>
                <a:rPr lang="el-GR" altLang="en-US" sz="2000" dirty="0">
                  <a:solidFill>
                    <a:srgbClr val="FF00FF"/>
                  </a:solidFill>
                  <a:cs typeface="Times New Roman" panose="02020603050405020304" pitchFamily="18" charset="0"/>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r>
                <a:rPr lang="en-CA" altLang="en-US" sz="2000" dirty="0">
                  <a:solidFill>
                    <a:srgbClr val="FFFFFF"/>
                  </a:solidFill>
                  <a:cs typeface="Times New Roman" panose="02020603050405020304" pitchFamily="18" charset="0"/>
                  <a:sym typeface="Symbol" panose="05050102010706020507" pitchFamily="18" charset="2"/>
                </a:rPr>
                <a:t>, </a:t>
              </a:r>
              <a:r>
                <a:rPr lang="en-US" altLang="en-US" sz="2000" dirty="0">
                  <a:solidFill>
                    <a:srgbClr val="FFC000"/>
                  </a:solidFill>
                  <a:cs typeface="Times New Roman" panose="02020603050405020304" pitchFamily="18" charset="0"/>
                </a:rPr>
                <a:t>α</a:t>
              </a:r>
              <a:r>
                <a:rPr lang="en-US" altLang="en-US" sz="2000" dirty="0">
                  <a:solidFill>
                    <a:srgbClr val="FFC000"/>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γ</a:t>
              </a:r>
              <a:r>
                <a:rPr lang="en-CA" altLang="en-US" sz="2000" dirty="0">
                  <a:solidFill>
                    <a:schemeClr val="tx2"/>
                  </a:solidFill>
                  <a:cs typeface="Times New Roman" panose="02020603050405020304" pitchFamily="18" charset="0"/>
                  <a:sym typeface="Symbol" panose="05050102010706020507" pitchFamily="18" charset="2"/>
                </a:rPr>
                <a:t>, </a:t>
              </a:r>
              <a:r>
                <a:rPr lang="en-US" altLang="en-US" sz="2000" dirty="0">
                  <a:cs typeface="Times New Roman" panose="02020603050405020304" pitchFamily="18" charset="0"/>
                </a:rPr>
                <a:t>&amp;</a:t>
              </a:r>
              <a:r>
                <a:rPr lang="en-CA" altLang="en-US" sz="2000" dirty="0">
                  <a:solidFill>
                    <a:srgbClr val="FFFFFF"/>
                  </a:solidFill>
                  <a:cs typeface="Times New Roman" panose="02020603050405020304" pitchFamily="18" charset="0"/>
                  <a:sym typeface="Symbol" panose="05050102010706020507" pitchFamily="18" charset="2"/>
                </a:rPr>
                <a:t> </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rgbClr val="FFC000"/>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γ</a:t>
              </a:r>
              <a:endParaRPr lang="en-US" altLang="en-US" sz="2000" dirty="0">
                <a:solidFill>
                  <a:schemeClr val="tx2"/>
                </a:solidFill>
                <a:cs typeface="Times New Roman" panose="02020603050405020304" pitchFamily="18" charset="0"/>
              </a:endParaRPr>
            </a:p>
          </p:txBody>
        </p:sp>
        <p:sp>
          <p:nvSpPr>
            <p:cNvPr id="60" name="Rectangle 59">
              <a:extLst>
                <a:ext uri="{FF2B5EF4-FFF2-40B4-BE49-F238E27FC236}">
                  <a16:creationId xmlns:a16="http://schemas.microsoft.com/office/drawing/2014/main" id="{503CEFB2-E7D9-4608-A94C-BC0DE9915109}"/>
                </a:ext>
              </a:extLst>
            </p:cNvPr>
            <p:cNvSpPr/>
            <p:nvPr/>
          </p:nvSpPr>
          <p:spPr>
            <a:xfrm>
              <a:off x="3307706" y="2767055"/>
              <a:ext cx="1959882" cy="400110"/>
            </a:xfrm>
            <a:prstGeom prst="rect">
              <a:avLst/>
            </a:prstGeom>
          </p:spPr>
          <p:txBody>
            <a:bodyPr wrap="square">
              <a:spAutoFit/>
            </a:bodyPr>
            <a:lstStyle/>
            <a:p>
              <a:pPr lvl="0" algn="ctr" fontAlgn="auto">
                <a:spcBef>
                  <a:spcPts val="0"/>
                </a:spcBef>
                <a:spcAft>
                  <a:spcPts val="0"/>
                </a:spcAft>
                <a:defRPr/>
              </a:pPr>
              <a:r>
                <a:rPr lang="el-GR" altLang="en-US" sz="2000" dirty="0">
                  <a:solidFill>
                    <a:srgbClr val="FFC000"/>
                  </a:solidFill>
                  <a:cs typeface="Times New Roman" panose="02020603050405020304" pitchFamily="18" charset="0"/>
                  <a:sym typeface="Symbol" panose="05050102010706020507" pitchFamily="18" charset="2"/>
                </a:rPr>
                <a:t>γ</a:t>
              </a:r>
              <a:r>
                <a:rPr lang="en-US" altLang="en-US" sz="2000" dirty="0">
                  <a:solidFill>
                    <a:schemeClr val="tx2"/>
                  </a:solidFill>
                  <a:cs typeface="Times New Roman" panose="02020603050405020304" pitchFamily="18" charset="0"/>
                </a:rPr>
                <a:t>  </a:t>
              </a:r>
              <a:r>
                <a:rPr lang="en-US" altLang="en-US" sz="2000" dirty="0">
                  <a:solidFill>
                    <a:schemeClr val="tx2"/>
                  </a:solidFill>
                  <a:cs typeface="Times New Roman" panose="02020603050405020304" pitchFamily="18" charset="0"/>
                  <a:sym typeface="Symbol" panose="05050102010706020507" pitchFamily="18" charset="2"/>
                </a:rPr>
                <a:t> </a:t>
              </a:r>
              <a:endParaRPr lang="en-US" altLang="en-US" sz="2000" dirty="0">
                <a:solidFill>
                  <a:schemeClr val="tx2"/>
                </a:solidFill>
                <a:cs typeface="Times New Roman" panose="02020603050405020304" pitchFamily="18" charset="0"/>
              </a:endParaRPr>
            </a:p>
          </p:txBody>
        </p:sp>
        <p:cxnSp>
          <p:nvCxnSpPr>
            <p:cNvPr id="61" name="Straight Connector 60">
              <a:extLst>
                <a:ext uri="{FF2B5EF4-FFF2-40B4-BE49-F238E27FC236}">
                  <a16:creationId xmlns:a16="http://schemas.microsoft.com/office/drawing/2014/main" id="{F06D4E79-0C33-41DB-B87D-0AA913DEE9F8}"/>
                </a:ext>
              </a:extLst>
            </p:cNvPr>
            <p:cNvCxnSpPr>
              <a:cxnSpLocks/>
            </p:cNvCxnSpPr>
            <p:nvPr/>
          </p:nvCxnSpPr>
          <p:spPr bwMode="auto">
            <a:xfrm>
              <a:off x="3416654" y="2858496"/>
              <a:ext cx="4" cy="265127"/>
            </a:xfrm>
            <a:prstGeom prst="line">
              <a:avLst/>
            </a:prstGeom>
            <a:noFill/>
            <a:ln w="9525" cap="flat" cmpd="sng" algn="ctr">
              <a:solidFill>
                <a:srgbClr val="FF00FF"/>
              </a:solidFill>
              <a:prstDash val="solid"/>
              <a:round/>
              <a:headEnd type="none" w="med" len="med"/>
              <a:tailEnd type="none" w="med" len="med"/>
            </a:ln>
            <a:effectLst/>
          </p:spPr>
        </p:cxnSp>
        <p:sp>
          <p:nvSpPr>
            <p:cNvPr id="62" name="Rectangle 61">
              <a:extLst>
                <a:ext uri="{FF2B5EF4-FFF2-40B4-BE49-F238E27FC236}">
                  <a16:creationId xmlns:a16="http://schemas.microsoft.com/office/drawing/2014/main" id="{204EEF78-BFE8-405F-9115-7351797209DD}"/>
                </a:ext>
              </a:extLst>
            </p:cNvPr>
            <p:cNvSpPr/>
            <p:nvPr/>
          </p:nvSpPr>
          <p:spPr>
            <a:xfrm>
              <a:off x="1362983" y="2478137"/>
              <a:ext cx="3853542" cy="400110"/>
            </a:xfrm>
            <a:prstGeom prst="rect">
              <a:avLst/>
            </a:prstGeom>
          </p:spPr>
          <p:txBody>
            <a:bodyPr wrap="square">
              <a:spAutoFit/>
            </a:bodyPr>
            <a:lstStyle/>
            <a:p>
              <a:pPr lvl="0" algn="ctr" fontAlgn="auto">
                <a:spcBef>
                  <a:spcPts val="0"/>
                </a:spcBef>
                <a:spcAft>
                  <a:spcPts val="0"/>
                </a:spcAft>
                <a:defRPr/>
              </a:pPr>
              <a:r>
                <a:rPr lang="en-US" altLang="en-US" sz="2000" dirty="0">
                  <a:solidFill>
                    <a:schemeClr val="tx2"/>
                  </a:solidFill>
                  <a:cs typeface="Times New Roman" panose="02020603050405020304" pitchFamily="18" charset="0"/>
                </a:rPr>
                <a:t>Cases</a:t>
              </a:r>
            </a:p>
          </p:txBody>
        </p:sp>
      </p:grpSp>
      <p:grpSp>
        <p:nvGrpSpPr>
          <p:cNvPr id="10" name="Group 9">
            <a:extLst>
              <a:ext uri="{FF2B5EF4-FFF2-40B4-BE49-F238E27FC236}">
                <a16:creationId xmlns:a16="http://schemas.microsoft.com/office/drawing/2014/main" id="{08D32505-2664-48B1-A0F1-3D660ADA0EE0}"/>
              </a:ext>
            </a:extLst>
          </p:cNvPr>
          <p:cNvGrpSpPr/>
          <p:nvPr/>
        </p:nvGrpSpPr>
        <p:grpSpPr>
          <a:xfrm>
            <a:off x="5172888" y="3159665"/>
            <a:ext cx="4034970" cy="751285"/>
            <a:chOff x="5172888" y="3159665"/>
            <a:chExt cx="4034970" cy="751285"/>
          </a:xfrm>
        </p:grpSpPr>
        <p:sp>
          <p:nvSpPr>
            <p:cNvPr id="67" name="Rectangle 66">
              <a:extLst>
                <a:ext uri="{FF2B5EF4-FFF2-40B4-BE49-F238E27FC236}">
                  <a16:creationId xmlns:a16="http://schemas.microsoft.com/office/drawing/2014/main" id="{87453F82-459F-4FAA-B9E2-9A401D12468E}"/>
                </a:ext>
              </a:extLst>
            </p:cNvPr>
            <p:cNvSpPr/>
            <p:nvPr/>
          </p:nvSpPr>
          <p:spPr>
            <a:xfrm>
              <a:off x="5172888" y="3449285"/>
              <a:ext cx="2079530" cy="461665"/>
            </a:xfrm>
            <a:prstGeom prst="rect">
              <a:avLst/>
            </a:prstGeom>
          </p:spPr>
          <p:txBody>
            <a:bodyPr wrap="square">
              <a:spAutoFit/>
            </a:bodyPr>
            <a:lstStyle/>
            <a:p>
              <a:pPr lvl="0" algn="ctr" fontAlgn="auto">
                <a:spcBef>
                  <a:spcPts val="0"/>
                </a:spcBef>
                <a:spcAft>
                  <a:spcPts val="0"/>
                </a:spcAft>
                <a:defRPr/>
              </a:pPr>
              <a:r>
                <a:rPr lang="it-IT" sz="1800" dirty="0"/>
                <a:t>Assume</a:t>
              </a:r>
              <a:r>
                <a:rPr lang="it-IT" sz="1600" dirty="0"/>
                <a:t> </a:t>
              </a:r>
              <a:r>
                <a:rPr lang="it-IT" sz="2000" dirty="0">
                  <a:solidFill>
                    <a:srgbClr val="FFC000"/>
                  </a:solidFill>
                </a:rPr>
                <a:t>α</a:t>
              </a:r>
              <a:r>
                <a:rPr lang="it-IT" sz="2000" dirty="0"/>
                <a:t>, </a:t>
              </a:r>
              <a:r>
                <a:rPr lang="it-IT" sz="1800" dirty="0"/>
                <a:t>prove</a:t>
              </a:r>
              <a:r>
                <a:rPr lang="it-IT" sz="2400" dirty="0"/>
                <a:t> </a:t>
              </a:r>
              <a:r>
                <a:rPr lang="it-IT" sz="2000" dirty="0">
                  <a:solidFill>
                    <a:srgbClr val="FFC000"/>
                  </a:solidFill>
                </a:rPr>
                <a:t>β</a:t>
              </a:r>
              <a:endParaRPr lang="en-US" altLang="en-US" sz="2000" dirty="0">
                <a:solidFill>
                  <a:schemeClr val="tx2"/>
                </a:solidFill>
                <a:cs typeface="Times New Roman" panose="02020603050405020304" pitchFamily="18" charset="0"/>
              </a:endParaRPr>
            </a:p>
          </p:txBody>
        </p:sp>
        <p:sp>
          <p:nvSpPr>
            <p:cNvPr id="68" name="Rectangle 67">
              <a:extLst>
                <a:ext uri="{FF2B5EF4-FFF2-40B4-BE49-F238E27FC236}">
                  <a16:creationId xmlns:a16="http://schemas.microsoft.com/office/drawing/2014/main" id="{EDBAAFA9-7A76-4B8F-89AD-E89E980EAC33}"/>
                </a:ext>
              </a:extLst>
            </p:cNvPr>
            <p:cNvSpPr/>
            <p:nvPr/>
          </p:nvSpPr>
          <p:spPr>
            <a:xfrm>
              <a:off x="7247976" y="3466702"/>
              <a:ext cx="1959882" cy="400110"/>
            </a:xfrm>
            <a:prstGeom prst="rect">
              <a:avLst/>
            </a:prstGeom>
          </p:spPr>
          <p:txBody>
            <a:bodyPr wrap="square">
              <a:spAutoFit/>
            </a:bodyPr>
            <a:lstStyle/>
            <a:p>
              <a:pPr lvl="0" algn="ctr" fontAlgn="auto">
                <a:spcBef>
                  <a:spcPts val="0"/>
                </a:spcBef>
                <a:spcAft>
                  <a:spcPts val="0"/>
                </a:spcAft>
                <a:defRPr/>
              </a:pPr>
              <a:r>
                <a:rPr lang="it-IT" sz="2000" dirty="0">
                  <a:solidFill>
                    <a:srgbClr val="FFC000"/>
                  </a:solidFill>
                </a:rPr>
                <a:t>α</a:t>
              </a:r>
              <a:r>
                <a:rPr lang="it-IT" sz="2000" dirty="0">
                  <a:solidFill>
                    <a:srgbClr val="FF00FF"/>
                  </a:solidFill>
                </a:rPr>
                <a:t>→</a:t>
              </a:r>
              <a:r>
                <a:rPr lang="it-IT" sz="2000" dirty="0">
                  <a:solidFill>
                    <a:srgbClr val="FFC000"/>
                  </a:solidFill>
                </a:rPr>
                <a:t>β</a:t>
              </a:r>
              <a:endParaRPr lang="en-US" altLang="en-US" sz="2000" dirty="0">
                <a:solidFill>
                  <a:schemeClr val="tx2"/>
                </a:solidFill>
                <a:cs typeface="Times New Roman" panose="02020603050405020304" pitchFamily="18" charset="0"/>
              </a:endParaRPr>
            </a:p>
          </p:txBody>
        </p:sp>
        <p:cxnSp>
          <p:nvCxnSpPr>
            <p:cNvPr id="69" name="Straight Connector 68">
              <a:extLst>
                <a:ext uri="{FF2B5EF4-FFF2-40B4-BE49-F238E27FC236}">
                  <a16:creationId xmlns:a16="http://schemas.microsoft.com/office/drawing/2014/main" id="{8D058A71-9CE6-4BEA-A057-0A287E70C970}"/>
                </a:ext>
              </a:extLst>
            </p:cNvPr>
            <p:cNvCxnSpPr>
              <a:cxnSpLocks/>
            </p:cNvCxnSpPr>
            <p:nvPr/>
          </p:nvCxnSpPr>
          <p:spPr bwMode="auto">
            <a:xfrm>
              <a:off x="7219038" y="3572657"/>
              <a:ext cx="4" cy="265127"/>
            </a:xfrm>
            <a:prstGeom prst="line">
              <a:avLst/>
            </a:prstGeom>
            <a:noFill/>
            <a:ln w="9525" cap="flat" cmpd="sng" algn="ctr">
              <a:solidFill>
                <a:srgbClr val="FF00FF"/>
              </a:solidFill>
              <a:prstDash val="solid"/>
              <a:round/>
              <a:headEnd type="none" w="med" len="med"/>
              <a:tailEnd type="none" w="med" len="med"/>
            </a:ln>
            <a:effectLst/>
          </p:spPr>
        </p:cxnSp>
        <p:sp>
          <p:nvSpPr>
            <p:cNvPr id="71" name="Rectangle 70">
              <a:extLst>
                <a:ext uri="{FF2B5EF4-FFF2-40B4-BE49-F238E27FC236}">
                  <a16:creationId xmlns:a16="http://schemas.microsoft.com/office/drawing/2014/main" id="{B57C9710-FBE2-4DC7-A355-629D01DAF15A}"/>
                </a:ext>
              </a:extLst>
            </p:cNvPr>
            <p:cNvSpPr/>
            <p:nvPr/>
          </p:nvSpPr>
          <p:spPr>
            <a:xfrm>
              <a:off x="5288644" y="3159665"/>
              <a:ext cx="3853542" cy="400110"/>
            </a:xfrm>
            <a:prstGeom prst="rect">
              <a:avLst/>
            </a:prstGeom>
          </p:spPr>
          <p:txBody>
            <a:bodyPr wrap="square">
              <a:spAutoFit/>
            </a:bodyPr>
            <a:lstStyle/>
            <a:p>
              <a:pPr lvl="0" algn="ctr" fontAlgn="auto">
                <a:spcBef>
                  <a:spcPts val="0"/>
                </a:spcBef>
                <a:spcAft>
                  <a:spcPts val="0"/>
                </a:spcAft>
                <a:defRPr/>
              </a:pPr>
              <a:r>
                <a:rPr lang="en-US" altLang="en-US" sz="2000" dirty="0">
                  <a:solidFill>
                    <a:schemeClr val="tx2"/>
                  </a:solidFill>
                  <a:cs typeface="Times New Roman" panose="02020603050405020304" pitchFamily="18" charset="0"/>
                </a:rPr>
                <a:t>Deduction</a:t>
              </a:r>
            </a:p>
          </p:txBody>
        </p:sp>
      </p:grpSp>
      <p:grpSp>
        <p:nvGrpSpPr>
          <p:cNvPr id="9" name="Group 8">
            <a:extLst>
              <a:ext uri="{FF2B5EF4-FFF2-40B4-BE49-F238E27FC236}">
                <a16:creationId xmlns:a16="http://schemas.microsoft.com/office/drawing/2014/main" id="{98768F66-44A9-4C49-AF63-4C724BEBEC90}"/>
              </a:ext>
            </a:extLst>
          </p:cNvPr>
          <p:cNvGrpSpPr/>
          <p:nvPr/>
        </p:nvGrpSpPr>
        <p:grpSpPr>
          <a:xfrm>
            <a:off x="5016858" y="3862943"/>
            <a:ext cx="4071336" cy="704183"/>
            <a:chOff x="5016858" y="3862943"/>
            <a:chExt cx="4071336" cy="704183"/>
          </a:xfrm>
        </p:grpSpPr>
        <p:cxnSp>
          <p:nvCxnSpPr>
            <p:cNvPr id="79" name="Straight Connector 78">
              <a:extLst>
                <a:ext uri="{FF2B5EF4-FFF2-40B4-BE49-F238E27FC236}">
                  <a16:creationId xmlns:a16="http://schemas.microsoft.com/office/drawing/2014/main" id="{AC13D8B9-F175-49D5-80CB-EBE66F42913D}"/>
                </a:ext>
              </a:extLst>
            </p:cNvPr>
            <p:cNvCxnSpPr>
              <a:cxnSpLocks/>
            </p:cNvCxnSpPr>
            <p:nvPr/>
          </p:nvCxnSpPr>
          <p:spPr bwMode="auto">
            <a:xfrm flipH="1" flipV="1">
              <a:off x="5361572" y="3862943"/>
              <a:ext cx="3585028" cy="11046"/>
            </a:xfrm>
            <a:prstGeom prst="line">
              <a:avLst/>
            </a:prstGeom>
            <a:noFill/>
            <a:ln w="9525" cap="flat" cmpd="sng" algn="ctr">
              <a:solidFill>
                <a:srgbClr val="FF00FF"/>
              </a:solidFill>
              <a:prstDash val="solid"/>
              <a:round/>
              <a:headEnd type="none" w="med" len="med"/>
              <a:tailEnd type="none" w="med" len="med"/>
            </a:ln>
            <a:effectLst/>
          </p:spPr>
        </p:cxnSp>
        <p:sp>
          <p:nvSpPr>
            <p:cNvPr id="83" name="Rectangle 82">
              <a:extLst>
                <a:ext uri="{FF2B5EF4-FFF2-40B4-BE49-F238E27FC236}">
                  <a16:creationId xmlns:a16="http://schemas.microsoft.com/office/drawing/2014/main" id="{1DAE8543-3685-4FB9-BD80-E41B0EF1277D}"/>
                </a:ext>
              </a:extLst>
            </p:cNvPr>
            <p:cNvSpPr/>
            <p:nvPr/>
          </p:nvSpPr>
          <p:spPr>
            <a:xfrm>
              <a:off x="5016858" y="4149599"/>
              <a:ext cx="2079530" cy="369332"/>
            </a:xfrm>
            <a:prstGeom prst="rect">
              <a:avLst/>
            </a:prstGeom>
          </p:spPr>
          <p:txBody>
            <a:bodyPr wrap="square">
              <a:spAutoFit/>
            </a:bodyPr>
            <a:lstStyle/>
            <a:p>
              <a:pPr lvl="0" algn="ctr" fontAlgn="auto">
                <a:spcBef>
                  <a:spcPts val="0"/>
                </a:spcBef>
                <a:spcAft>
                  <a:spcPts val="0"/>
                </a:spcAft>
                <a:defRPr/>
              </a:pPr>
              <a:r>
                <a:rPr lang="en-US" altLang="en-US" sz="1800" dirty="0">
                  <a:solidFill>
                    <a:srgbClr val="FFC000"/>
                  </a:solidFill>
                  <a:cs typeface="Times New Roman" panose="02020603050405020304" pitchFamily="18" charset="0"/>
                </a:rPr>
                <a:t>α</a:t>
              </a:r>
              <a:r>
                <a:rPr lang="en-CA" altLang="en-US" sz="1800" dirty="0">
                  <a:solidFill>
                    <a:srgbClr val="FFFFFF"/>
                  </a:solidFill>
                  <a:cs typeface="Times New Roman" panose="02020603050405020304" pitchFamily="18" charset="0"/>
                  <a:sym typeface="Symbol" panose="05050102010706020507" pitchFamily="18" charset="2"/>
                </a:rPr>
                <a:t>, </a:t>
              </a:r>
              <a:r>
                <a:rPr lang="en-US" altLang="en-US" sz="1800" dirty="0">
                  <a:solidFill>
                    <a:srgbClr val="FFC000"/>
                  </a:solidFill>
                  <a:cs typeface="Times New Roman" panose="02020603050405020304" pitchFamily="18" charset="0"/>
                </a:rPr>
                <a:t>α</a:t>
              </a:r>
              <a:r>
                <a:rPr lang="el-GR" altLang="en-US" sz="1800" dirty="0">
                  <a:solidFill>
                    <a:srgbClr val="FFC000"/>
                  </a:solidFill>
                  <a:cs typeface="Times New Roman" panose="02020603050405020304" pitchFamily="18" charset="0"/>
                  <a:sym typeface="Symbol" panose="05050102010706020507" pitchFamily="18" charset="2"/>
                </a:rPr>
                <a:t>´</a:t>
              </a:r>
              <a:r>
                <a:rPr lang="en-CA" altLang="en-US" sz="1800" dirty="0">
                  <a:solidFill>
                    <a:srgbClr val="FFFFFF"/>
                  </a:solidFill>
                  <a:cs typeface="Times New Roman" panose="02020603050405020304" pitchFamily="18" charset="0"/>
                  <a:sym typeface="Symbol" panose="05050102010706020507" pitchFamily="18" charset="2"/>
                </a:rPr>
                <a:t>, </a:t>
              </a:r>
              <a:r>
                <a:rPr lang="en-US" altLang="en-US" sz="1800" dirty="0">
                  <a:solidFill>
                    <a:srgbClr val="FFFFFF"/>
                  </a:solidFill>
                  <a:cs typeface="Times New Roman" panose="02020603050405020304" pitchFamily="18" charset="0"/>
                </a:rPr>
                <a:t>&amp; </a:t>
              </a:r>
              <a:r>
                <a:rPr lang="el-GR" altLang="en-US" sz="1800" dirty="0">
                  <a:solidFill>
                    <a:srgbClr val="FFC000"/>
                  </a:solidFill>
                  <a:cs typeface="Times New Roman" panose="02020603050405020304" pitchFamily="18" charset="0"/>
                  <a:sym typeface="Symbol" panose="05050102010706020507" pitchFamily="18" charset="2"/>
                </a:rPr>
                <a:t>β</a:t>
              </a:r>
              <a:endParaRPr lang="en-US" altLang="en-US" sz="1800" dirty="0">
                <a:solidFill>
                  <a:schemeClr val="tx2"/>
                </a:solidFill>
                <a:cs typeface="Times New Roman" panose="02020603050405020304" pitchFamily="18" charset="0"/>
              </a:endParaRPr>
            </a:p>
          </p:txBody>
        </p:sp>
        <p:sp>
          <p:nvSpPr>
            <p:cNvPr id="84" name="Rectangle 83">
              <a:extLst>
                <a:ext uri="{FF2B5EF4-FFF2-40B4-BE49-F238E27FC236}">
                  <a16:creationId xmlns:a16="http://schemas.microsoft.com/office/drawing/2014/main" id="{7FAE21F7-EFFD-4B31-8804-A297FEDA2359}"/>
                </a:ext>
              </a:extLst>
            </p:cNvPr>
            <p:cNvSpPr/>
            <p:nvPr/>
          </p:nvSpPr>
          <p:spPr>
            <a:xfrm>
              <a:off x="6769458" y="4167016"/>
              <a:ext cx="2318736" cy="400110"/>
            </a:xfrm>
            <a:prstGeom prst="rect">
              <a:avLst/>
            </a:prstGeom>
          </p:spPr>
          <p:txBody>
            <a:bodyPr wrap="square">
              <a:spAutoFit/>
            </a:bodyPr>
            <a:lstStyle/>
            <a:p>
              <a:pPr lvl="0" algn="ctr" fontAlgn="auto">
                <a:spcBef>
                  <a:spcPts val="0"/>
                </a:spcBef>
                <a:spcAft>
                  <a:spcPts val="0"/>
                </a:spcAft>
                <a:defRPr/>
              </a:pPr>
              <a:r>
                <a:rPr lang="el-GR" altLang="en-US" sz="2000" dirty="0">
                  <a:solidFill>
                    <a:srgbClr val="FFC000"/>
                  </a:solidFill>
                  <a:cs typeface="Times New Roman" panose="02020603050405020304" pitchFamily="18" charset="0"/>
                  <a:sym typeface="Symbol" panose="05050102010706020507" pitchFamily="18" charset="2"/>
                </a:rPr>
                <a:t>γ</a:t>
              </a:r>
              <a:r>
                <a:rPr lang="en-US" altLang="en-US" sz="2000" dirty="0">
                  <a:solidFill>
                    <a:srgbClr val="FF00FF"/>
                  </a:solidFill>
                  <a:sym typeface="Symbol" panose="05050102010706020507" pitchFamily="18" charset="2"/>
                </a:rPr>
                <a:t></a:t>
              </a:r>
              <a:r>
                <a:rPr lang="en-US" altLang="en-US" sz="2000" dirty="0">
                  <a:solidFill>
                    <a:srgbClr val="FFC000"/>
                  </a:solidFill>
                  <a:cs typeface="Times New Roman" panose="02020603050405020304" pitchFamily="18" charset="0"/>
                </a:rPr>
                <a:t>α</a:t>
              </a:r>
              <a:r>
                <a:rPr lang="en-US" altLang="en-US" sz="2000" dirty="0">
                  <a:solidFill>
                    <a:srgbClr val="FFFFFF"/>
                  </a:solidFill>
                  <a:cs typeface="Times New Roman" panose="02020603050405020304" pitchFamily="18" charset="0"/>
                  <a:sym typeface="Symbol" panose="05050102010706020507" pitchFamily="18" charset="2"/>
                </a:rPr>
                <a:t>,</a:t>
              </a:r>
              <a:r>
                <a:rPr lang="el-GR" altLang="en-US" sz="2000" dirty="0">
                  <a:solidFill>
                    <a:srgbClr val="FFFFFF"/>
                  </a:solidFill>
                  <a:cs typeface="Times New Roman" panose="02020603050405020304" pitchFamily="18" charset="0"/>
                  <a:sym typeface="Symbol" panose="05050102010706020507" pitchFamily="18" charset="2"/>
                </a:rPr>
                <a:t> </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rgbClr val="FF00FF"/>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γ</a:t>
              </a:r>
              <a:r>
                <a:rPr lang="en-US" altLang="en-US" sz="2000" dirty="0">
                  <a:solidFill>
                    <a:srgbClr val="FFFFFF"/>
                  </a:solidFill>
                  <a:cs typeface="Times New Roman" panose="02020603050405020304" pitchFamily="18" charset="0"/>
                  <a:sym typeface="Symbol" panose="05050102010706020507" pitchFamily="18" charset="2"/>
                </a:rPr>
                <a:t>, </a:t>
              </a:r>
              <a:r>
                <a:rPr lang="el-GR" altLang="en-US" sz="2000" dirty="0">
                  <a:solidFill>
                    <a:srgbClr val="FFC000"/>
                  </a:solidFill>
                  <a:cs typeface="Times New Roman" panose="02020603050405020304" pitchFamily="18" charset="0"/>
                  <a:sym typeface="Symbol" panose="05050102010706020507" pitchFamily="18" charset="2"/>
                </a:rPr>
                <a:t></a:t>
              </a:r>
              <a:r>
                <a:rPr lang="en-US" altLang="en-US" sz="2000" dirty="0">
                  <a:solidFill>
                    <a:srgbClr val="FFFFFF"/>
                  </a:solidFill>
                  <a:cs typeface="Times New Roman" panose="02020603050405020304" pitchFamily="18" charset="0"/>
                  <a:sym typeface="Symbol" panose="05050102010706020507" pitchFamily="18" charset="2"/>
                </a:rPr>
                <a:t>(</a:t>
              </a:r>
              <a:r>
                <a:rPr lang="en-US" altLang="en-US" sz="2000" dirty="0">
                  <a:solidFill>
                    <a:srgbClr val="FFC000"/>
                  </a:solidFill>
                  <a:cs typeface="Times New Roman" panose="02020603050405020304" pitchFamily="18" charset="0"/>
                </a:rPr>
                <a:t>α</a:t>
              </a:r>
              <a:r>
                <a:rPr lang="en-US" altLang="en-US" sz="2000" dirty="0">
                  <a:solidFill>
                    <a:srgbClr val="FF00FF"/>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rgbClr val="FFC000"/>
                  </a:solidFill>
                  <a:cs typeface="Times New Roman" panose="02020603050405020304" pitchFamily="18" charset="0"/>
                  <a:sym typeface="Symbol" panose="05050102010706020507" pitchFamily="18" charset="2"/>
                </a:rPr>
                <a:t>)</a:t>
              </a:r>
              <a:endParaRPr lang="en-US" altLang="en-US" sz="2000" dirty="0">
                <a:solidFill>
                  <a:schemeClr val="tx2"/>
                </a:solidFill>
                <a:cs typeface="Times New Roman" panose="02020603050405020304" pitchFamily="18" charset="0"/>
              </a:endParaRPr>
            </a:p>
          </p:txBody>
        </p:sp>
        <p:cxnSp>
          <p:nvCxnSpPr>
            <p:cNvPr id="85" name="Straight Connector 84">
              <a:extLst>
                <a:ext uri="{FF2B5EF4-FFF2-40B4-BE49-F238E27FC236}">
                  <a16:creationId xmlns:a16="http://schemas.microsoft.com/office/drawing/2014/main" id="{D2A170C6-369C-4901-8D35-77F6F4E859CD}"/>
                </a:ext>
              </a:extLst>
            </p:cNvPr>
            <p:cNvCxnSpPr>
              <a:cxnSpLocks/>
            </p:cNvCxnSpPr>
            <p:nvPr/>
          </p:nvCxnSpPr>
          <p:spPr bwMode="auto">
            <a:xfrm>
              <a:off x="6707772" y="4272971"/>
              <a:ext cx="4" cy="265127"/>
            </a:xfrm>
            <a:prstGeom prst="line">
              <a:avLst/>
            </a:prstGeom>
            <a:noFill/>
            <a:ln w="9525" cap="flat" cmpd="sng" algn="ctr">
              <a:solidFill>
                <a:srgbClr val="FF00FF"/>
              </a:solidFill>
              <a:prstDash val="solid"/>
              <a:round/>
              <a:headEnd type="none" w="med" len="med"/>
              <a:tailEnd type="none" w="med" len="med"/>
            </a:ln>
            <a:effectLst/>
          </p:spPr>
        </p:cxnSp>
        <p:sp>
          <p:nvSpPr>
            <p:cNvPr id="87" name="Rectangle 86">
              <a:extLst>
                <a:ext uri="{FF2B5EF4-FFF2-40B4-BE49-F238E27FC236}">
                  <a16:creationId xmlns:a16="http://schemas.microsoft.com/office/drawing/2014/main" id="{0B32426C-C400-4474-84FD-F9200520BB4E}"/>
                </a:ext>
              </a:extLst>
            </p:cNvPr>
            <p:cNvSpPr/>
            <p:nvPr/>
          </p:nvSpPr>
          <p:spPr>
            <a:xfrm>
              <a:off x="5234574" y="3877457"/>
              <a:ext cx="3853542" cy="400110"/>
            </a:xfrm>
            <a:prstGeom prst="rect">
              <a:avLst/>
            </a:prstGeom>
          </p:spPr>
          <p:txBody>
            <a:bodyPr wrap="square">
              <a:spAutoFit/>
            </a:bodyPr>
            <a:lstStyle/>
            <a:p>
              <a:pPr lvl="0" algn="ctr" fontAlgn="auto">
                <a:spcBef>
                  <a:spcPts val="0"/>
                </a:spcBef>
                <a:spcAft>
                  <a:spcPts val="0"/>
                </a:spcAft>
                <a:defRPr/>
              </a:pPr>
              <a:r>
                <a:rPr lang="en-CA" altLang="en-US" sz="2000" dirty="0">
                  <a:solidFill>
                    <a:schemeClr val="tx2"/>
                  </a:solidFill>
                  <a:cs typeface="Times New Roman" panose="02020603050405020304" pitchFamily="18" charset="0"/>
                  <a:sym typeface="Symbol" panose="05050102010706020507" pitchFamily="18" charset="2"/>
                </a:rPr>
                <a:t>Eval/Build </a:t>
              </a:r>
              <a:r>
                <a:rPr lang="en-US" altLang="en-US" sz="2000" dirty="0">
                  <a:solidFill>
                    <a:schemeClr val="tx2"/>
                  </a:solidFill>
                  <a:sym typeface="Symbol" panose="05050102010706020507" pitchFamily="18" charset="2"/>
                </a:rPr>
                <a:t></a:t>
              </a:r>
              <a:endParaRPr lang="en-US" altLang="en-US" sz="2000" dirty="0">
                <a:solidFill>
                  <a:schemeClr val="tx2"/>
                </a:solidFill>
                <a:cs typeface="Times New Roman" panose="02020603050405020304" pitchFamily="18" charset="0"/>
              </a:endParaRPr>
            </a:p>
          </p:txBody>
        </p:sp>
      </p:grpSp>
      <p:grpSp>
        <p:nvGrpSpPr>
          <p:cNvPr id="19" name="Group 18">
            <a:extLst>
              <a:ext uri="{FF2B5EF4-FFF2-40B4-BE49-F238E27FC236}">
                <a16:creationId xmlns:a16="http://schemas.microsoft.com/office/drawing/2014/main" id="{04502FCB-BA2F-40D3-98F4-34AF0B9816E0}"/>
              </a:ext>
            </a:extLst>
          </p:cNvPr>
          <p:cNvGrpSpPr/>
          <p:nvPr/>
        </p:nvGrpSpPr>
        <p:grpSpPr>
          <a:xfrm>
            <a:off x="1268544" y="3848669"/>
            <a:ext cx="4060730" cy="700074"/>
            <a:chOff x="1268544" y="3848669"/>
            <a:chExt cx="4060730" cy="700074"/>
          </a:xfrm>
        </p:grpSpPr>
        <p:cxnSp>
          <p:nvCxnSpPr>
            <p:cNvPr id="93" name="Straight Connector 92">
              <a:extLst>
                <a:ext uri="{FF2B5EF4-FFF2-40B4-BE49-F238E27FC236}">
                  <a16:creationId xmlns:a16="http://schemas.microsoft.com/office/drawing/2014/main" id="{E65C9342-C56B-471F-AD4A-8B408F45F515}"/>
                </a:ext>
              </a:extLst>
            </p:cNvPr>
            <p:cNvCxnSpPr>
              <a:cxnSpLocks/>
            </p:cNvCxnSpPr>
            <p:nvPr/>
          </p:nvCxnSpPr>
          <p:spPr bwMode="auto">
            <a:xfrm flipH="1" flipV="1">
              <a:off x="1485900" y="3848669"/>
              <a:ext cx="3585028" cy="11046"/>
            </a:xfrm>
            <a:prstGeom prst="line">
              <a:avLst/>
            </a:prstGeom>
            <a:noFill/>
            <a:ln w="9525" cap="flat" cmpd="sng" algn="ctr">
              <a:solidFill>
                <a:srgbClr val="FF00FF"/>
              </a:solidFill>
              <a:prstDash val="solid"/>
              <a:round/>
              <a:headEnd type="none" w="med" len="med"/>
              <a:tailEnd type="none" w="med" len="med"/>
            </a:ln>
            <a:effectLst/>
          </p:spPr>
        </p:cxnSp>
        <p:sp>
          <p:nvSpPr>
            <p:cNvPr id="94" name="Rectangle 93">
              <a:extLst>
                <a:ext uri="{FF2B5EF4-FFF2-40B4-BE49-F238E27FC236}">
                  <a16:creationId xmlns:a16="http://schemas.microsoft.com/office/drawing/2014/main" id="{74B0FF84-1D5D-4183-98DB-27F025A40D7E}"/>
                </a:ext>
              </a:extLst>
            </p:cNvPr>
            <p:cNvSpPr/>
            <p:nvPr/>
          </p:nvSpPr>
          <p:spPr>
            <a:xfrm>
              <a:off x="1268544" y="4131216"/>
              <a:ext cx="2286000" cy="400110"/>
            </a:xfrm>
            <a:prstGeom prst="rect">
              <a:avLst/>
            </a:prstGeom>
          </p:spPr>
          <p:txBody>
            <a:bodyPr wrap="square">
              <a:spAutoFit/>
            </a:bodyPr>
            <a:lstStyle/>
            <a:p>
              <a:pPr lvl="0" algn="ctr" fontAlgn="auto">
                <a:spcBef>
                  <a:spcPts val="0"/>
                </a:spcBef>
                <a:spcAft>
                  <a:spcPts val="0"/>
                </a:spcAft>
                <a:defRPr/>
              </a:pPr>
              <a:r>
                <a:rPr lang="el-GR" altLang="en-US" sz="2000" dirty="0">
                  <a:solidFill>
                    <a:srgbClr val="FFC000"/>
                  </a:solidFill>
                  <a:cs typeface="Times New Roman" panose="02020603050405020304" pitchFamily="18" charset="0"/>
                  <a:sym typeface="Symbol" panose="05050102010706020507" pitchFamily="18" charset="2"/>
                </a:rPr>
                <a:t>αβ</a:t>
              </a:r>
              <a:r>
                <a:rPr lang="en-CA" altLang="en-US" sz="2000" dirty="0">
                  <a:solidFill>
                    <a:srgbClr val="FFFFFF"/>
                  </a:solidFill>
                  <a:cs typeface="Times New Roman" panose="02020603050405020304" pitchFamily="18" charset="0"/>
                  <a:sym typeface="Symbol" panose="05050102010706020507" pitchFamily="18" charset="2"/>
                </a:rPr>
                <a:t>, </a:t>
              </a:r>
              <a:r>
                <a:rPr lang="en-US" altLang="en-US" sz="2000" dirty="0">
                  <a:solidFill>
                    <a:srgbClr val="FFC000"/>
                  </a:solidFill>
                  <a:cs typeface="Times New Roman" panose="02020603050405020304" pitchFamily="18" charset="0"/>
                </a:rPr>
                <a:t>α</a:t>
              </a:r>
              <a:r>
                <a:rPr lang="en-US" altLang="en-US" sz="2000" dirty="0">
                  <a:solidFill>
                    <a:srgbClr val="FF00FF"/>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γ</a:t>
              </a:r>
              <a:r>
                <a:rPr lang="en-CA" altLang="en-US" sz="2000" dirty="0">
                  <a:solidFill>
                    <a:schemeClr val="tx2"/>
                  </a:solidFill>
                  <a:cs typeface="Times New Roman" panose="02020603050405020304" pitchFamily="18" charset="0"/>
                  <a:sym typeface="Symbol" panose="05050102010706020507" pitchFamily="18" charset="2"/>
                </a:rPr>
                <a:t>, </a:t>
              </a:r>
              <a:r>
                <a:rPr lang="en-US" altLang="en-US" sz="2000" dirty="0">
                  <a:cs typeface="Times New Roman" panose="02020603050405020304" pitchFamily="18" charset="0"/>
                </a:rPr>
                <a:t>&amp;</a:t>
              </a:r>
              <a:r>
                <a:rPr lang="en-CA" altLang="en-US" sz="2000" dirty="0">
                  <a:solidFill>
                    <a:srgbClr val="FFFFFF"/>
                  </a:solidFill>
                  <a:cs typeface="Times New Roman" panose="02020603050405020304" pitchFamily="18" charset="0"/>
                  <a:sym typeface="Symbol" panose="05050102010706020507" pitchFamily="18" charset="2"/>
                </a:rPr>
                <a:t> </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rgbClr val="FF00FF"/>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γ</a:t>
              </a:r>
              <a:endParaRPr lang="en-US" altLang="en-US" sz="2000" dirty="0">
                <a:solidFill>
                  <a:schemeClr val="tx2"/>
                </a:solidFill>
                <a:cs typeface="Times New Roman" panose="02020603050405020304" pitchFamily="18" charset="0"/>
              </a:endParaRPr>
            </a:p>
          </p:txBody>
        </p:sp>
        <p:sp>
          <p:nvSpPr>
            <p:cNvPr id="95" name="Rectangle 94">
              <a:extLst>
                <a:ext uri="{FF2B5EF4-FFF2-40B4-BE49-F238E27FC236}">
                  <a16:creationId xmlns:a16="http://schemas.microsoft.com/office/drawing/2014/main" id="{6EF7842B-DFDC-486F-A2A0-13BD30E6ACB3}"/>
                </a:ext>
              </a:extLst>
            </p:cNvPr>
            <p:cNvSpPr/>
            <p:nvPr/>
          </p:nvSpPr>
          <p:spPr>
            <a:xfrm>
              <a:off x="3369392" y="4148633"/>
              <a:ext cx="1959882" cy="400110"/>
            </a:xfrm>
            <a:prstGeom prst="rect">
              <a:avLst/>
            </a:prstGeom>
          </p:spPr>
          <p:txBody>
            <a:bodyPr wrap="square">
              <a:spAutoFit/>
            </a:bodyPr>
            <a:lstStyle/>
            <a:p>
              <a:pPr lvl="0" algn="ctr" fontAlgn="auto">
                <a:spcBef>
                  <a:spcPts val="0"/>
                </a:spcBef>
                <a:spcAft>
                  <a:spcPts val="0"/>
                </a:spcAft>
                <a:defRPr/>
              </a:pPr>
              <a:r>
                <a:rPr lang="el-GR" altLang="en-US" sz="2000" dirty="0">
                  <a:solidFill>
                    <a:srgbClr val="FFC000"/>
                  </a:solidFill>
                  <a:cs typeface="Times New Roman" panose="02020603050405020304" pitchFamily="18" charset="0"/>
                  <a:sym typeface="Symbol" panose="05050102010706020507" pitchFamily="18" charset="2"/>
                </a:rPr>
                <a:t>γ</a:t>
              </a:r>
              <a:r>
                <a:rPr lang="en-US" altLang="en-US" sz="2000" dirty="0">
                  <a:solidFill>
                    <a:schemeClr val="tx2"/>
                  </a:solidFill>
                  <a:cs typeface="Times New Roman" panose="02020603050405020304" pitchFamily="18" charset="0"/>
                </a:rPr>
                <a:t>  </a:t>
              </a:r>
              <a:r>
                <a:rPr lang="en-US" altLang="en-US" sz="2000" dirty="0">
                  <a:solidFill>
                    <a:schemeClr val="tx2"/>
                  </a:solidFill>
                  <a:cs typeface="Times New Roman" panose="02020603050405020304" pitchFamily="18" charset="0"/>
                  <a:sym typeface="Symbol" panose="05050102010706020507" pitchFamily="18" charset="2"/>
                </a:rPr>
                <a:t> </a:t>
              </a:r>
              <a:endParaRPr lang="en-US" altLang="en-US" sz="2000" dirty="0">
                <a:solidFill>
                  <a:schemeClr val="tx2"/>
                </a:solidFill>
                <a:cs typeface="Times New Roman" panose="02020603050405020304" pitchFamily="18" charset="0"/>
              </a:endParaRPr>
            </a:p>
          </p:txBody>
        </p:sp>
        <p:cxnSp>
          <p:nvCxnSpPr>
            <p:cNvPr id="96" name="Straight Connector 95">
              <a:extLst>
                <a:ext uri="{FF2B5EF4-FFF2-40B4-BE49-F238E27FC236}">
                  <a16:creationId xmlns:a16="http://schemas.microsoft.com/office/drawing/2014/main" id="{D3F77CBA-2720-4132-9574-2466F832BB2C}"/>
                </a:ext>
              </a:extLst>
            </p:cNvPr>
            <p:cNvCxnSpPr>
              <a:cxnSpLocks/>
            </p:cNvCxnSpPr>
            <p:nvPr/>
          </p:nvCxnSpPr>
          <p:spPr bwMode="auto">
            <a:xfrm>
              <a:off x="3492854" y="4240074"/>
              <a:ext cx="4" cy="265127"/>
            </a:xfrm>
            <a:prstGeom prst="line">
              <a:avLst/>
            </a:prstGeom>
            <a:noFill/>
            <a:ln w="9525" cap="flat" cmpd="sng" algn="ctr">
              <a:solidFill>
                <a:srgbClr val="FF00FF"/>
              </a:solidFill>
              <a:prstDash val="solid"/>
              <a:round/>
              <a:headEnd type="none" w="med" len="med"/>
              <a:tailEnd type="none" w="med" len="med"/>
            </a:ln>
            <a:effectLst/>
          </p:spPr>
        </p:cxnSp>
        <p:sp>
          <p:nvSpPr>
            <p:cNvPr id="97" name="Rectangle 96">
              <a:extLst>
                <a:ext uri="{FF2B5EF4-FFF2-40B4-BE49-F238E27FC236}">
                  <a16:creationId xmlns:a16="http://schemas.microsoft.com/office/drawing/2014/main" id="{36227671-8732-4400-8AE7-15705DC2B2D8}"/>
                </a:ext>
              </a:extLst>
            </p:cNvPr>
            <p:cNvSpPr/>
            <p:nvPr/>
          </p:nvSpPr>
          <p:spPr>
            <a:xfrm>
              <a:off x="1381032" y="3858737"/>
              <a:ext cx="3853542" cy="400110"/>
            </a:xfrm>
            <a:prstGeom prst="rect">
              <a:avLst/>
            </a:prstGeom>
          </p:spPr>
          <p:txBody>
            <a:bodyPr wrap="square">
              <a:spAutoFit/>
            </a:bodyPr>
            <a:lstStyle/>
            <a:p>
              <a:pPr lvl="0" algn="ctr" fontAlgn="auto">
                <a:spcBef>
                  <a:spcPts val="0"/>
                </a:spcBef>
                <a:spcAft>
                  <a:spcPts val="0"/>
                </a:spcAft>
                <a:defRPr/>
              </a:pPr>
              <a:r>
                <a:rPr lang="en-US" altLang="en-US" sz="2000" dirty="0">
                  <a:solidFill>
                    <a:schemeClr val="tx2"/>
                  </a:solidFill>
                  <a:cs typeface="Times New Roman" panose="02020603050405020304" pitchFamily="18" charset="0"/>
                </a:rPr>
                <a:t>Cases</a:t>
              </a:r>
            </a:p>
          </p:txBody>
        </p:sp>
      </p:grpSp>
      <p:grpSp>
        <p:nvGrpSpPr>
          <p:cNvPr id="11" name="Group 10">
            <a:extLst>
              <a:ext uri="{FF2B5EF4-FFF2-40B4-BE49-F238E27FC236}">
                <a16:creationId xmlns:a16="http://schemas.microsoft.com/office/drawing/2014/main" id="{8E527202-0657-4742-BBDF-F29332857A6F}"/>
              </a:ext>
            </a:extLst>
          </p:cNvPr>
          <p:cNvGrpSpPr/>
          <p:nvPr/>
        </p:nvGrpSpPr>
        <p:grpSpPr>
          <a:xfrm>
            <a:off x="5303253" y="2477735"/>
            <a:ext cx="3907971" cy="700074"/>
            <a:chOff x="5303253" y="2477735"/>
            <a:chExt cx="3907971" cy="700074"/>
          </a:xfrm>
        </p:grpSpPr>
        <p:cxnSp>
          <p:nvCxnSpPr>
            <p:cNvPr id="98" name="Straight Connector 97">
              <a:extLst>
                <a:ext uri="{FF2B5EF4-FFF2-40B4-BE49-F238E27FC236}">
                  <a16:creationId xmlns:a16="http://schemas.microsoft.com/office/drawing/2014/main" id="{3D7DED36-FF78-4446-AEDD-DFA979B4350F}"/>
                </a:ext>
              </a:extLst>
            </p:cNvPr>
            <p:cNvCxnSpPr>
              <a:cxnSpLocks/>
            </p:cNvCxnSpPr>
            <p:nvPr/>
          </p:nvCxnSpPr>
          <p:spPr bwMode="auto">
            <a:xfrm flipH="1" flipV="1">
              <a:off x="5350686" y="2477735"/>
              <a:ext cx="3585028" cy="11046"/>
            </a:xfrm>
            <a:prstGeom prst="line">
              <a:avLst/>
            </a:prstGeom>
            <a:noFill/>
            <a:ln w="9525" cap="flat" cmpd="sng" algn="ctr">
              <a:solidFill>
                <a:srgbClr val="FF00FF"/>
              </a:solidFill>
              <a:prstDash val="solid"/>
              <a:round/>
              <a:headEnd type="none" w="med" len="med"/>
              <a:tailEnd type="none" w="med" len="med"/>
            </a:ln>
            <a:effectLst/>
          </p:spPr>
        </p:cxnSp>
        <p:sp>
          <p:nvSpPr>
            <p:cNvPr id="100" name="Rectangle 99">
              <a:extLst>
                <a:ext uri="{FF2B5EF4-FFF2-40B4-BE49-F238E27FC236}">
                  <a16:creationId xmlns:a16="http://schemas.microsoft.com/office/drawing/2014/main" id="{F9DDFCA1-A55D-4895-9F6A-6AA12F564852}"/>
                </a:ext>
              </a:extLst>
            </p:cNvPr>
            <p:cNvSpPr/>
            <p:nvPr/>
          </p:nvSpPr>
          <p:spPr>
            <a:xfrm>
              <a:off x="6896100" y="2777699"/>
              <a:ext cx="2315124" cy="400110"/>
            </a:xfrm>
            <a:prstGeom prst="rect">
              <a:avLst/>
            </a:prstGeom>
          </p:spPr>
          <p:txBody>
            <a:bodyPr wrap="square">
              <a:spAutoFit/>
            </a:bodyPr>
            <a:lstStyle/>
            <a:p>
              <a:pPr lvl="0" algn="ctr" fontAlgn="auto">
                <a:spcBef>
                  <a:spcPts val="0"/>
                </a:spcBef>
                <a:spcAft>
                  <a:spcPts val="0"/>
                </a:spcAft>
                <a:defRPr/>
              </a:pPr>
              <a:r>
                <a:rPr lang="el-GR" altLang="en-US" sz="2000" dirty="0">
                  <a:solidFill>
                    <a:srgbClr val="FFC000"/>
                  </a:solidFill>
                  <a:cs typeface="Times New Roman" panose="02020603050405020304" pitchFamily="18" charset="0"/>
                  <a:sym typeface="Symbol" panose="05050102010706020507" pitchFamily="18" charset="2"/>
                </a:rPr>
                <a:t>α</a:t>
              </a:r>
              <a:r>
                <a:rPr lang="el-GR" altLang="en-US" sz="2000" dirty="0">
                  <a:solidFill>
                    <a:srgbClr val="FF00FF"/>
                  </a:solidFill>
                  <a:cs typeface="Times New Roman" panose="02020603050405020304" pitchFamily="18" charset="0"/>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α</a:t>
              </a:r>
              <a:r>
                <a:rPr lang="en-US" altLang="en-US" sz="2000" dirty="0">
                  <a:solidFill>
                    <a:srgbClr val="FFC000"/>
                  </a:solidFill>
                  <a:cs typeface="Times New Roman" panose="02020603050405020304" pitchFamily="18" charset="0"/>
                  <a:sym typeface="Symbol" panose="05050102010706020507" pitchFamily="18" charset="2"/>
                </a:rPr>
                <a:t> </a:t>
              </a:r>
              <a:r>
                <a:rPr lang="en-US" altLang="en-US" sz="2000" dirty="0">
                  <a:solidFill>
                    <a:srgbClr val="FFFFFF"/>
                  </a:solidFill>
                  <a:cs typeface="Times New Roman" panose="02020603050405020304" pitchFamily="18" charset="0"/>
                  <a:sym typeface="Symbol" panose="05050102010706020507" pitchFamily="18" charset="2"/>
                </a:rPr>
                <a:t>&amp; </a:t>
              </a:r>
              <a:r>
                <a:rPr lang="el-GR" altLang="en-US" sz="2000" dirty="0">
                  <a:solidFill>
                    <a:srgbClr val="FFC000"/>
                  </a:solidFill>
                  <a:cs typeface="Times New Roman" panose="02020603050405020304" pitchFamily="18" charset="0"/>
                  <a:sym typeface="Symbol" panose="05050102010706020507" pitchFamily="18" charset="2"/>
                </a:rPr>
                <a:t></a:t>
              </a:r>
              <a:r>
                <a:rPr lang="en-US" altLang="en-US" sz="2000" dirty="0">
                  <a:solidFill>
                    <a:srgbClr val="FFC000"/>
                  </a:solidFill>
                  <a:cs typeface="Times New Roman" panose="02020603050405020304" pitchFamily="18" charset="0"/>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α</a:t>
              </a:r>
              <a:r>
                <a:rPr lang="en-US" altLang="en-US" sz="2000" dirty="0">
                  <a:solidFill>
                    <a:srgbClr val="FFC000"/>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α</a:t>
              </a:r>
              <a:r>
                <a:rPr lang="en-CA" altLang="en-US" sz="2000" dirty="0">
                  <a:solidFill>
                    <a:srgbClr val="FFC000"/>
                  </a:solidFill>
                  <a:cs typeface="Times New Roman" panose="02020603050405020304" pitchFamily="18" charset="0"/>
                  <a:sym typeface="Symbol" panose="05050102010706020507" pitchFamily="18" charset="2"/>
                </a:rPr>
                <a:t>)</a:t>
              </a:r>
              <a:r>
                <a:rPr lang="en-US" altLang="en-US" sz="2000" dirty="0">
                  <a:solidFill>
                    <a:srgbClr val="FFC000"/>
                  </a:solidFill>
                  <a:cs typeface="Times New Roman" panose="02020603050405020304" pitchFamily="18" charset="0"/>
                  <a:sym typeface="Symbol" panose="05050102010706020507" pitchFamily="18" charset="2"/>
                </a:rPr>
                <a:t> </a:t>
              </a:r>
              <a:endParaRPr lang="en-US" altLang="en-US" sz="2000" dirty="0">
                <a:solidFill>
                  <a:schemeClr val="tx2"/>
                </a:solidFill>
                <a:cs typeface="Times New Roman" panose="02020603050405020304" pitchFamily="18" charset="0"/>
              </a:endParaRPr>
            </a:p>
          </p:txBody>
        </p:sp>
        <p:cxnSp>
          <p:nvCxnSpPr>
            <p:cNvPr id="101" name="Straight Connector 100">
              <a:extLst>
                <a:ext uri="{FF2B5EF4-FFF2-40B4-BE49-F238E27FC236}">
                  <a16:creationId xmlns:a16="http://schemas.microsoft.com/office/drawing/2014/main" id="{A6C89C79-EA21-46CC-B5D6-F580FC6B9587}"/>
                </a:ext>
              </a:extLst>
            </p:cNvPr>
            <p:cNvCxnSpPr>
              <a:cxnSpLocks/>
            </p:cNvCxnSpPr>
            <p:nvPr/>
          </p:nvCxnSpPr>
          <p:spPr bwMode="auto">
            <a:xfrm>
              <a:off x="7048500" y="2869140"/>
              <a:ext cx="4" cy="265127"/>
            </a:xfrm>
            <a:prstGeom prst="line">
              <a:avLst/>
            </a:prstGeom>
            <a:noFill/>
            <a:ln w="9525" cap="flat" cmpd="sng" algn="ctr">
              <a:solidFill>
                <a:srgbClr val="FF00FF"/>
              </a:solidFill>
              <a:prstDash val="solid"/>
              <a:round/>
              <a:headEnd type="none" w="med" len="med"/>
              <a:tailEnd type="none" w="med" len="med"/>
            </a:ln>
            <a:effectLst/>
          </p:spPr>
        </p:cxnSp>
        <p:sp>
          <p:nvSpPr>
            <p:cNvPr id="102" name="Rectangle 101">
              <a:extLst>
                <a:ext uri="{FF2B5EF4-FFF2-40B4-BE49-F238E27FC236}">
                  <a16:creationId xmlns:a16="http://schemas.microsoft.com/office/drawing/2014/main" id="{9AEF3DD0-9C85-4CA6-AD5D-461DD21C80D8}"/>
                </a:ext>
              </a:extLst>
            </p:cNvPr>
            <p:cNvSpPr/>
            <p:nvPr/>
          </p:nvSpPr>
          <p:spPr>
            <a:xfrm>
              <a:off x="5303253" y="2488781"/>
              <a:ext cx="3853542" cy="400110"/>
            </a:xfrm>
            <a:prstGeom prst="rect">
              <a:avLst/>
            </a:prstGeom>
          </p:spPr>
          <p:txBody>
            <a:bodyPr wrap="square">
              <a:spAutoFit/>
            </a:bodyPr>
            <a:lstStyle/>
            <a:p>
              <a:pPr lvl="0" algn="ctr" fontAlgn="auto">
                <a:spcBef>
                  <a:spcPts val="0"/>
                </a:spcBef>
                <a:spcAft>
                  <a:spcPts val="0"/>
                </a:spcAft>
                <a:defRPr/>
              </a:pPr>
              <a:r>
                <a:rPr lang="en-US" altLang="en-US" sz="2000" dirty="0">
                  <a:solidFill>
                    <a:schemeClr val="tx2"/>
                  </a:solidFill>
                </a:rPr>
                <a:t>Excluded Middle</a:t>
              </a:r>
              <a:endParaRPr lang="en-US" altLang="en-US" sz="2000" dirty="0">
                <a:solidFill>
                  <a:schemeClr val="tx2"/>
                </a:solidFill>
                <a:cs typeface="Times New Roman" panose="02020603050405020304" pitchFamily="18" charset="0"/>
              </a:endParaRPr>
            </a:p>
          </p:txBody>
        </p:sp>
      </p:grpSp>
      <p:grpSp>
        <p:nvGrpSpPr>
          <p:cNvPr id="18" name="Group 17">
            <a:extLst>
              <a:ext uri="{FF2B5EF4-FFF2-40B4-BE49-F238E27FC236}">
                <a16:creationId xmlns:a16="http://schemas.microsoft.com/office/drawing/2014/main" id="{F8A4BE63-2F47-4ECF-8024-DA750BD7C599}"/>
              </a:ext>
            </a:extLst>
          </p:cNvPr>
          <p:cNvGrpSpPr/>
          <p:nvPr/>
        </p:nvGrpSpPr>
        <p:grpSpPr>
          <a:xfrm>
            <a:off x="1293586" y="4563257"/>
            <a:ext cx="4060730" cy="704520"/>
            <a:chOff x="1293586" y="4563257"/>
            <a:chExt cx="4060730" cy="704520"/>
          </a:xfrm>
        </p:grpSpPr>
        <p:cxnSp>
          <p:nvCxnSpPr>
            <p:cNvPr id="88" name="Straight Connector 87">
              <a:extLst>
                <a:ext uri="{FF2B5EF4-FFF2-40B4-BE49-F238E27FC236}">
                  <a16:creationId xmlns:a16="http://schemas.microsoft.com/office/drawing/2014/main" id="{7ED93440-5D37-4779-8C52-BECC5FA03EB4}"/>
                </a:ext>
              </a:extLst>
            </p:cNvPr>
            <p:cNvCxnSpPr>
              <a:cxnSpLocks/>
            </p:cNvCxnSpPr>
            <p:nvPr/>
          </p:nvCxnSpPr>
          <p:spPr bwMode="auto">
            <a:xfrm flipH="1" flipV="1">
              <a:off x="1533788" y="4563257"/>
              <a:ext cx="3585028" cy="11046"/>
            </a:xfrm>
            <a:prstGeom prst="line">
              <a:avLst/>
            </a:prstGeom>
            <a:noFill/>
            <a:ln w="9525" cap="flat" cmpd="sng" algn="ctr">
              <a:solidFill>
                <a:srgbClr val="FF00FF"/>
              </a:solidFill>
              <a:prstDash val="solid"/>
              <a:round/>
              <a:headEnd type="none" w="med" len="med"/>
              <a:tailEnd type="none" w="med" len="med"/>
            </a:ln>
            <a:effectLst/>
          </p:spPr>
        </p:cxnSp>
        <p:sp>
          <p:nvSpPr>
            <p:cNvPr id="111" name="Rectangle 110">
              <a:extLst>
                <a:ext uri="{FF2B5EF4-FFF2-40B4-BE49-F238E27FC236}">
                  <a16:creationId xmlns:a16="http://schemas.microsoft.com/office/drawing/2014/main" id="{02708EC9-69E1-4825-95E0-E889C73C2186}"/>
                </a:ext>
              </a:extLst>
            </p:cNvPr>
            <p:cNvSpPr/>
            <p:nvPr/>
          </p:nvSpPr>
          <p:spPr>
            <a:xfrm>
              <a:off x="1293586" y="4850250"/>
              <a:ext cx="2286000" cy="400110"/>
            </a:xfrm>
            <a:prstGeom prst="rect">
              <a:avLst/>
            </a:prstGeom>
          </p:spPr>
          <p:txBody>
            <a:bodyPr wrap="square">
              <a:spAutoFit/>
            </a:bodyPr>
            <a:lstStyle/>
            <a:p>
              <a:pPr lvl="0" algn="ctr" fontAlgn="auto">
                <a:spcBef>
                  <a:spcPts val="0"/>
                </a:spcBef>
                <a:spcAft>
                  <a:spcPts val="0"/>
                </a:spcAft>
                <a:defRPr/>
              </a:pPr>
              <a:r>
                <a:rPr lang="el-GR" sz="2000" dirty="0">
                  <a:solidFill>
                    <a:srgbClr val="FFC000"/>
                  </a:solidFill>
                </a:rPr>
                <a:t>α</a:t>
              </a:r>
              <a:r>
                <a:rPr lang="el-GR" sz="2000" dirty="0">
                  <a:solidFill>
                    <a:srgbClr val="FF00FF"/>
                  </a:solidFill>
                </a:rPr>
                <a:t>→</a:t>
              </a:r>
              <a:r>
                <a:rPr lang="el-GR" sz="2000" dirty="0">
                  <a:solidFill>
                    <a:srgbClr val="FFC000"/>
                  </a:solidFill>
                </a:rPr>
                <a:t>β </a:t>
              </a:r>
              <a:r>
                <a:rPr lang="en-US" altLang="en-US" sz="2000" dirty="0">
                  <a:cs typeface="Times New Roman" panose="02020603050405020304" pitchFamily="18" charset="0"/>
                </a:rPr>
                <a:t>&amp;</a:t>
              </a:r>
              <a:r>
                <a:rPr lang="el-GR" sz="2000" dirty="0">
                  <a:solidFill>
                    <a:srgbClr val="FFC000"/>
                  </a:solidFill>
                </a:rPr>
                <a:t> β</a:t>
              </a:r>
              <a:r>
                <a:rPr lang="el-GR" sz="2000" dirty="0">
                  <a:solidFill>
                    <a:srgbClr val="FF00FF"/>
                  </a:solidFill>
                </a:rPr>
                <a:t>→</a:t>
              </a:r>
              <a:r>
                <a:rPr lang="el-GR" sz="2000" dirty="0">
                  <a:solidFill>
                    <a:srgbClr val="FFC000"/>
                  </a:solidFill>
                </a:rPr>
                <a:t>α</a:t>
              </a:r>
              <a:r>
                <a:rPr lang="el-GR" altLang="en-US" sz="2000" dirty="0">
                  <a:solidFill>
                    <a:schemeClr val="tx2"/>
                  </a:solidFill>
                  <a:cs typeface="Times New Roman" panose="02020603050405020304" pitchFamily="18" charset="0"/>
                  <a:sym typeface="Symbol" panose="05050102010706020507" pitchFamily="18" charset="2"/>
                </a:rPr>
                <a:t> </a:t>
              </a:r>
              <a:endParaRPr lang="en-US" altLang="en-US" sz="2000" dirty="0">
                <a:solidFill>
                  <a:schemeClr val="tx2"/>
                </a:solidFill>
                <a:cs typeface="Times New Roman" panose="02020603050405020304" pitchFamily="18" charset="0"/>
              </a:endParaRPr>
            </a:p>
          </p:txBody>
        </p:sp>
        <p:sp>
          <p:nvSpPr>
            <p:cNvPr id="112" name="Rectangle 111">
              <a:extLst>
                <a:ext uri="{FF2B5EF4-FFF2-40B4-BE49-F238E27FC236}">
                  <a16:creationId xmlns:a16="http://schemas.microsoft.com/office/drawing/2014/main" id="{73F22A98-EA2A-47C0-80B0-8C1A92B2CD66}"/>
                </a:ext>
              </a:extLst>
            </p:cNvPr>
            <p:cNvSpPr/>
            <p:nvPr/>
          </p:nvSpPr>
          <p:spPr>
            <a:xfrm>
              <a:off x="3394434" y="4867667"/>
              <a:ext cx="1959882" cy="400110"/>
            </a:xfrm>
            <a:prstGeom prst="rect">
              <a:avLst/>
            </a:prstGeom>
          </p:spPr>
          <p:txBody>
            <a:bodyPr wrap="square">
              <a:spAutoFit/>
            </a:bodyPr>
            <a:lstStyle/>
            <a:p>
              <a:pPr lvl="0" algn="ctr" fontAlgn="auto">
                <a:spcBef>
                  <a:spcPts val="0"/>
                </a:spcBef>
                <a:spcAft>
                  <a:spcPts val="0"/>
                </a:spcAft>
                <a:defRPr/>
              </a:pPr>
              <a:r>
                <a:rPr lang="el-GR" sz="2000" dirty="0">
                  <a:solidFill>
                    <a:srgbClr val="FFC000"/>
                  </a:solidFill>
                </a:rPr>
                <a:t>α </a:t>
              </a:r>
              <a:r>
                <a:rPr lang="en-CA" sz="2000" dirty="0">
                  <a:solidFill>
                    <a:srgbClr val="FFC000"/>
                  </a:solidFill>
                </a:rPr>
                <a:t>iff </a:t>
              </a:r>
              <a:r>
                <a:rPr lang="el-GR" sz="2000" dirty="0">
                  <a:solidFill>
                    <a:srgbClr val="FFC000"/>
                  </a:solidFill>
                </a:rPr>
                <a:t>β</a:t>
              </a:r>
              <a:endParaRPr lang="en-US" altLang="en-US" sz="2000" dirty="0">
                <a:solidFill>
                  <a:schemeClr val="tx2"/>
                </a:solidFill>
                <a:cs typeface="Times New Roman" panose="02020603050405020304" pitchFamily="18" charset="0"/>
              </a:endParaRPr>
            </a:p>
          </p:txBody>
        </p:sp>
        <p:cxnSp>
          <p:nvCxnSpPr>
            <p:cNvPr id="113" name="Straight Connector 112">
              <a:extLst>
                <a:ext uri="{FF2B5EF4-FFF2-40B4-BE49-F238E27FC236}">
                  <a16:creationId xmlns:a16="http://schemas.microsoft.com/office/drawing/2014/main" id="{5F3F2E9E-A8B6-41D4-B1DE-C6FE13B60287}"/>
                </a:ext>
              </a:extLst>
            </p:cNvPr>
            <p:cNvCxnSpPr>
              <a:cxnSpLocks/>
            </p:cNvCxnSpPr>
            <p:nvPr/>
          </p:nvCxnSpPr>
          <p:spPr bwMode="auto">
            <a:xfrm>
              <a:off x="3517896" y="4959108"/>
              <a:ext cx="4" cy="265127"/>
            </a:xfrm>
            <a:prstGeom prst="line">
              <a:avLst/>
            </a:prstGeom>
            <a:noFill/>
            <a:ln w="9525" cap="flat" cmpd="sng" algn="ctr">
              <a:solidFill>
                <a:srgbClr val="FF00FF"/>
              </a:solidFill>
              <a:prstDash val="solid"/>
              <a:round/>
              <a:headEnd type="none" w="med" len="med"/>
              <a:tailEnd type="none" w="med" len="med"/>
            </a:ln>
            <a:effectLst/>
          </p:spPr>
        </p:cxnSp>
        <p:sp>
          <p:nvSpPr>
            <p:cNvPr id="114" name="Rectangle 113">
              <a:extLst>
                <a:ext uri="{FF2B5EF4-FFF2-40B4-BE49-F238E27FC236}">
                  <a16:creationId xmlns:a16="http://schemas.microsoft.com/office/drawing/2014/main" id="{4DB1B773-C7B5-4D66-894E-2E6DEB9116D5}"/>
                </a:ext>
              </a:extLst>
            </p:cNvPr>
            <p:cNvSpPr/>
            <p:nvPr/>
          </p:nvSpPr>
          <p:spPr>
            <a:xfrm>
              <a:off x="1406074" y="4577771"/>
              <a:ext cx="3853542" cy="400110"/>
            </a:xfrm>
            <a:prstGeom prst="rect">
              <a:avLst/>
            </a:prstGeom>
          </p:spPr>
          <p:txBody>
            <a:bodyPr wrap="square">
              <a:spAutoFit/>
            </a:bodyPr>
            <a:lstStyle/>
            <a:p>
              <a:pPr lvl="0" algn="ctr" fontAlgn="auto">
                <a:spcBef>
                  <a:spcPts val="0"/>
                </a:spcBef>
                <a:spcAft>
                  <a:spcPts val="0"/>
                </a:spcAft>
                <a:defRPr/>
              </a:pPr>
              <a:r>
                <a:rPr lang="en-US" sz="2000" dirty="0">
                  <a:solidFill>
                    <a:schemeClr val="tx2"/>
                  </a:solidFill>
                </a:rPr>
                <a:t>Equivalence</a:t>
              </a:r>
              <a:endParaRPr lang="en-US" altLang="en-US" sz="2000" dirty="0">
                <a:solidFill>
                  <a:schemeClr val="tx2"/>
                </a:solidFill>
                <a:cs typeface="Times New Roman" panose="02020603050405020304" pitchFamily="18" charset="0"/>
              </a:endParaRPr>
            </a:p>
          </p:txBody>
        </p:sp>
      </p:grpSp>
      <p:grpSp>
        <p:nvGrpSpPr>
          <p:cNvPr id="28" name="Group 27">
            <a:extLst>
              <a:ext uri="{FF2B5EF4-FFF2-40B4-BE49-F238E27FC236}">
                <a16:creationId xmlns:a16="http://schemas.microsoft.com/office/drawing/2014/main" id="{FD5D9A38-2DE9-4945-A5AD-B597099333B7}"/>
              </a:ext>
            </a:extLst>
          </p:cNvPr>
          <p:cNvGrpSpPr/>
          <p:nvPr/>
        </p:nvGrpSpPr>
        <p:grpSpPr>
          <a:xfrm>
            <a:off x="4838700" y="4563257"/>
            <a:ext cx="4354644" cy="704520"/>
            <a:chOff x="4838700" y="4563257"/>
            <a:chExt cx="4354644" cy="704520"/>
          </a:xfrm>
        </p:grpSpPr>
        <p:sp>
          <p:nvSpPr>
            <p:cNvPr id="123" name="Rectangle 122">
              <a:extLst>
                <a:ext uri="{FF2B5EF4-FFF2-40B4-BE49-F238E27FC236}">
                  <a16:creationId xmlns:a16="http://schemas.microsoft.com/office/drawing/2014/main" id="{78326523-AD0F-4765-9E5B-E099A8A8656A}"/>
                </a:ext>
              </a:extLst>
            </p:cNvPr>
            <p:cNvSpPr/>
            <p:nvPr/>
          </p:nvSpPr>
          <p:spPr>
            <a:xfrm>
              <a:off x="4838700" y="4850250"/>
              <a:ext cx="2685500" cy="400110"/>
            </a:xfrm>
            <a:prstGeom prst="rect">
              <a:avLst/>
            </a:prstGeom>
          </p:spPr>
          <p:txBody>
            <a:bodyPr wrap="square">
              <a:spAutoFit/>
            </a:bodyPr>
            <a:lstStyle/>
            <a:p>
              <a:r>
                <a:rPr lang="en-CA" sz="2000" dirty="0">
                  <a:solidFill>
                    <a:srgbClr val="FFC000"/>
                  </a:solidFill>
                </a:rPr>
                <a:t>¬(</a:t>
              </a:r>
              <a:r>
                <a:rPr lang="el-GR" sz="2000" dirty="0">
                  <a:solidFill>
                    <a:srgbClr val="FFC000"/>
                  </a:solidFill>
                </a:rPr>
                <a:t>α</a:t>
              </a:r>
              <a:r>
                <a:rPr lang="en-US" altLang="en-US" sz="2000" dirty="0">
                  <a:solidFill>
                    <a:srgbClr val="FFC000"/>
                  </a:solidFill>
                  <a:sym typeface="Symbol" panose="05050102010706020507" pitchFamily="18" charset="2"/>
                </a:rPr>
                <a:t></a:t>
              </a:r>
              <a:r>
                <a:rPr lang="el-GR" sz="2000" dirty="0">
                  <a:solidFill>
                    <a:srgbClr val="FFC000"/>
                  </a:solidFill>
                </a:rPr>
                <a:t>¬β)</a:t>
              </a:r>
              <a:r>
                <a:rPr lang="en-US" sz="2000" dirty="0">
                  <a:solidFill>
                    <a:srgbClr val="FFFFFF"/>
                  </a:solidFill>
                  <a:cs typeface="Times New Roman" panose="02020603050405020304" pitchFamily="18" charset="0"/>
                  <a:sym typeface="Symbol" panose="05050102010706020507" pitchFamily="18" charset="2"/>
                </a:rPr>
                <a:t> iff</a:t>
              </a:r>
              <a:r>
                <a:rPr lang="en-US" altLang="en-US" sz="2000" dirty="0">
                  <a:solidFill>
                    <a:srgbClr val="FFFFFF"/>
                  </a:solidFill>
                  <a:cs typeface="Times New Roman" panose="02020603050405020304" pitchFamily="18" charset="0"/>
                </a:rPr>
                <a:t> </a:t>
              </a:r>
              <a:r>
                <a:rPr lang="en-US" altLang="en-US" sz="2000" dirty="0">
                  <a:solidFill>
                    <a:srgbClr val="FFC000"/>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rgbClr val="FFC000"/>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α</a:t>
              </a:r>
              <a:endParaRPr lang="en-CA" altLang="en-US" sz="2000" dirty="0">
                <a:solidFill>
                  <a:srgbClr val="FFFFFF"/>
                </a:solidFill>
                <a:cs typeface="Times New Roman" panose="02020603050405020304" pitchFamily="18" charset="0"/>
                <a:sym typeface="Symbol" panose="05050102010706020507" pitchFamily="18" charset="2"/>
              </a:endParaRPr>
            </a:p>
          </p:txBody>
        </p:sp>
        <p:grpSp>
          <p:nvGrpSpPr>
            <p:cNvPr id="8" name="Group 7">
              <a:extLst>
                <a:ext uri="{FF2B5EF4-FFF2-40B4-BE49-F238E27FC236}">
                  <a16:creationId xmlns:a16="http://schemas.microsoft.com/office/drawing/2014/main" id="{70135D3E-E537-42CD-A182-1FED4533C62E}"/>
                </a:ext>
              </a:extLst>
            </p:cNvPr>
            <p:cNvGrpSpPr/>
            <p:nvPr/>
          </p:nvGrpSpPr>
          <p:grpSpPr>
            <a:xfrm>
              <a:off x="5245102" y="4563257"/>
              <a:ext cx="3948242" cy="704520"/>
              <a:chOff x="5245102" y="4563257"/>
              <a:chExt cx="3948242" cy="704520"/>
            </a:xfrm>
          </p:grpSpPr>
          <p:cxnSp>
            <p:nvCxnSpPr>
              <p:cNvPr id="121" name="Straight Connector 120">
                <a:extLst>
                  <a:ext uri="{FF2B5EF4-FFF2-40B4-BE49-F238E27FC236}">
                    <a16:creationId xmlns:a16="http://schemas.microsoft.com/office/drawing/2014/main" id="{03C7F437-D1BA-46D9-93F8-1E3A199A43EB}"/>
                  </a:ext>
                </a:extLst>
              </p:cNvPr>
              <p:cNvCxnSpPr>
                <a:cxnSpLocks/>
              </p:cNvCxnSpPr>
              <p:nvPr/>
            </p:nvCxnSpPr>
            <p:spPr bwMode="auto">
              <a:xfrm flipH="1" flipV="1">
                <a:off x="5372816" y="4563257"/>
                <a:ext cx="3585028" cy="11046"/>
              </a:xfrm>
              <a:prstGeom prst="line">
                <a:avLst/>
              </a:prstGeom>
              <a:noFill/>
              <a:ln w="9525" cap="flat" cmpd="sng" algn="ctr">
                <a:solidFill>
                  <a:srgbClr val="FF00FF"/>
                </a:solidFill>
                <a:prstDash val="solid"/>
                <a:round/>
                <a:headEnd type="none" w="med" len="med"/>
                <a:tailEnd type="none" w="med" len="med"/>
              </a:ln>
              <a:effectLst/>
            </p:spPr>
          </p:cxnSp>
          <p:sp>
            <p:nvSpPr>
              <p:cNvPr id="124" name="Rectangle 123">
                <a:extLst>
                  <a:ext uri="{FF2B5EF4-FFF2-40B4-BE49-F238E27FC236}">
                    <a16:creationId xmlns:a16="http://schemas.microsoft.com/office/drawing/2014/main" id="{4FE2E0D0-CB9A-4361-9E84-92C44C9EBE65}"/>
                  </a:ext>
                </a:extLst>
              </p:cNvPr>
              <p:cNvSpPr/>
              <p:nvPr/>
            </p:nvSpPr>
            <p:spPr>
              <a:xfrm>
                <a:off x="7233462" y="4867667"/>
                <a:ext cx="1959882" cy="400110"/>
              </a:xfrm>
              <a:prstGeom prst="rect">
                <a:avLst/>
              </a:prstGeom>
            </p:spPr>
            <p:txBody>
              <a:bodyPr wrap="square">
                <a:spAutoFit/>
              </a:bodyPr>
              <a:lstStyle/>
              <a:p>
                <a:pPr lvl="0" algn="ctr" fontAlgn="auto">
                  <a:spcBef>
                    <a:spcPts val="0"/>
                  </a:spcBef>
                  <a:spcAft>
                    <a:spcPts val="0"/>
                  </a:spcAft>
                  <a:defRPr/>
                </a:pPr>
                <a:r>
                  <a:rPr lang="el-GR" altLang="en-US" sz="2000" dirty="0">
                    <a:solidFill>
                      <a:srgbClr val="FFC000"/>
                    </a:solidFill>
                    <a:cs typeface="Times New Roman" panose="02020603050405020304" pitchFamily="18" charset="0"/>
                    <a:sym typeface="Symbol" panose="05050102010706020507" pitchFamily="18" charset="2"/>
                  </a:rPr>
                  <a:t>α</a:t>
                </a:r>
                <a:r>
                  <a:rPr lang="el-GR" altLang="en-US" sz="2000" dirty="0">
                    <a:solidFill>
                      <a:srgbClr val="FF00FF"/>
                    </a:solidFill>
                    <a:cs typeface="Times New Roman" panose="02020603050405020304" pitchFamily="18" charset="0"/>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chemeClr val="tx2"/>
                    </a:solidFill>
                    <a:cs typeface="Times New Roman" panose="02020603050405020304" pitchFamily="18" charset="0"/>
                  </a:rPr>
                  <a:t>  </a:t>
                </a:r>
                <a:r>
                  <a:rPr lang="en-US" altLang="en-US" sz="2000" dirty="0">
                    <a:solidFill>
                      <a:schemeClr val="tx2"/>
                    </a:solidFill>
                    <a:cs typeface="Times New Roman" panose="02020603050405020304" pitchFamily="18" charset="0"/>
                    <a:sym typeface="Symbol" panose="05050102010706020507" pitchFamily="18" charset="2"/>
                  </a:rPr>
                  <a:t> </a:t>
                </a:r>
                <a:endParaRPr lang="en-US" altLang="en-US" sz="2000" dirty="0">
                  <a:solidFill>
                    <a:schemeClr val="tx2"/>
                  </a:solidFill>
                  <a:cs typeface="Times New Roman" panose="02020603050405020304" pitchFamily="18" charset="0"/>
                </a:endParaRPr>
              </a:p>
            </p:txBody>
          </p:sp>
          <p:cxnSp>
            <p:nvCxnSpPr>
              <p:cNvPr id="125" name="Straight Connector 124">
                <a:extLst>
                  <a:ext uri="{FF2B5EF4-FFF2-40B4-BE49-F238E27FC236}">
                    <a16:creationId xmlns:a16="http://schemas.microsoft.com/office/drawing/2014/main" id="{2AAAF5D0-3F8C-498B-8E95-70E5BA5F4AED}"/>
                  </a:ext>
                </a:extLst>
              </p:cNvPr>
              <p:cNvCxnSpPr>
                <a:cxnSpLocks/>
              </p:cNvCxnSpPr>
              <p:nvPr/>
            </p:nvCxnSpPr>
            <p:spPr bwMode="auto">
              <a:xfrm>
                <a:off x="7734296" y="4959108"/>
                <a:ext cx="4" cy="265127"/>
              </a:xfrm>
              <a:prstGeom prst="line">
                <a:avLst/>
              </a:prstGeom>
              <a:noFill/>
              <a:ln w="9525" cap="flat" cmpd="sng" algn="ctr">
                <a:solidFill>
                  <a:srgbClr val="FF00FF"/>
                </a:solidFill>
                <a:prstDash val="solid"/>
                <a:round/>
                <a:headEnd type="none" w="med" len="med"/>
                <a:tailEnd type="none" w="med" len="med"/>
              </a:ln>
              <a:effectLst/>
            </p:spPr>
          </p:cxnSp>
          <p:sp>
            <p:nvSpPr>
              <p:cNvPr id="126" name="Rectangle 125">
                <a:extLst>
                  <a:ext uri="{FF2B5EF4-FFF2-40B4-BE49-F238E27FC236}">
                    <a16:creationId xmlns:a16="http://schemas.microsoft.com/office/drawing/2014/main" id="{797314E3-2256-45AD-9AE7-303A8B9D9DB5}"/>
                  </a:ext>
                </a:extLst>
              </p:cNvPr>
              <p:cNvSpPr/>
              <p:nvPr/>
            </p:nvSpPr>
            <p:spPr>
              <a:xfrm>
                <a:off x="5245102" y="4577771"/>
                <a:ext cx="3853542" cy="400110"/>
              </a:xfrm>
              <a:prstGeom prst="rect">
                <a:avLst/>
              </a:prstGeom>
            </p:spPr>
            <p:txBody>
              <a:bodyPr wrap="square">
                <a:spAutoFit/>
              </a:bodyPr>
              <a:lstStyle/>
              <a:p>
                <a:pPr lvl="0" algn="ctr" fontAlgn="auto">
                  <a:spcBef>
                    <a:spcPts val="0"/>
                  </a:spcBef>
                  <a:spcAft>
                    <a:spcPts val="0"/>
                  </a:spcAft>
                  <a:defRPr/>
                </a:pPr>
                <a:r>
                  <a:rPr lang="en-US" altLang="en-US" sz="2000" dirty="0">
                    <a:solidFill>
                      <a:schemeClr val="tx2"/>
                    </a:solidFill>
                    <a:cs typeface="Times New Roman" panose="02020603050405020304" pitchFamily="18" charset="0"/>
                    <a:sym typeface="Symbol" panose="05050102010706020507" pitchFamily="18" charset="2"/>
                  </a:rPr>
                  <a:t>Contrapositive</a:t>
                </a:r>
                <a:endParaRPr lang="en-US" altLang="en-US" sz="2000" dirty="0">
                  <a:solidFill>
                    <a:schemeClr val="tx2"/>
                  </a:solidFill>
                  <a:cs typeface="Times New Roman" panose="02020603050405020304" pitchFamily="18" charset="0"/>
                </a:endParaRPr>
              </a:p>
            </p:txBody>
          </p:sp>
        </p:grpSp>
      </p:grpSp>
      <p:grpSp>
        <p:nvGrpSpPr>
          <p:cNvPr id="20" name="Group 19">
            <a:extLst>
              <a:ext uri="{FF2B5EF4-FFF2-40B4-BE49-F238E27FC236}">
                <a16:creationId xmlns:a16="http://schemas.microsoft.com/office/drawing/2014/main" id="{5A2068B6-3345-4A63-8E1D-3EF42665227C}"/>
              </a:ext>
            </a:extLst>
          </p:cNvPr>
          <p:cNvGrpSpPr/>
          <p:nvPr/>
        </p:nvGrpSpPr>
        <p:grpSpPr>
          <a:xfrm>
            <a:off x="1413328" y="3160306"/>
            <a:ext cx="3908330" cy="706506"/>
            <a:chOff x="1413328" y="3160306"/>
            <a:chExt cx="3908330" cy="706506"/>
          </a:xfrm>
        </p:grpSpPr>
        <p:sp>
          <p:nvSpPr>
            <p:cNvPr id="64" name="Rectangle 63">
              <a:extLst>
                <a:ext uri="{FF2B5EF4-FFF2-40B4-BE49-F238E27FC236}">
                  <a16:creationId xmlns:a16="http://schemas.microsoft.com/office/drawing/2014/main" id="{4ED42639-2840-49F5-B53F-0BFBCFD2F83A}"/>
                </a:ext>
              </a:extLst>
            </p:cNvPr>
            <p:cNvSpPr/>
            <p:nvPr/>
          </p:nvSpPr>
          <p:spPr>
            <a:xfrm>
              <a:off x="1413328" y="3449285"/>
              <a:ext cx="1948447"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n-CA" altLang="en-US" sz="2000" dirty="0">
                  <a:solidFill>
                    <a:schemeClr val="tx2"/>
                  </a:solidFill>
                  <a:cs typeface="Times New Roman" panose="02020603050405020304" pitchFamily="18" charset="0"/>
                  <a:sym typeface="Symbol" panose="05050102010706020507" pitchFamily="18" charset="2"/>
                </a:rPr>
                <a:t> </a:t>
              </a:r>
              <a:r>
                <a:rPr lang="en-US" altLang="en-US" sz="2000" dirty="0">
                  <a:cs typeface="Times New Roman" panose="02020603050405020304" pitchFamily="18" charset="0"/>
                </a:rPr>
                <a:t>&amp;</a:t>
              </a:r>
              <a:r>
                <a:rPr lang="en-CA" altLang="en-US" sz="2000" dirty="0">
                  <a:cs typeface="Times New Roman" panose="02020603050405020304" pitchFamily="18" charset="0"/>
                  <a:sym typeface="Symbol" panose="05050102010706020507" pitchFamily="18" charset="2"/>
                </a:rPr>
                <a:t> </a:t>
              </a:r>
              <a:r>
                <a:rPr lang="el-GR" altLang="en-US" sz="2000" dirty="0">
                  <a:solidFill>
                    <a:srgbClr val="FFC000"/>
                  </a:solidFill>
                  <a:cs typeface="Times New Roman" panose="02020603050405020304" pitchFamily="18" charset="0"/>
                  <a:sym typeface="Symbol" panose="05050102010706020507" pitchFamily="18" charset="2"/>
                </a:rPr>
                <a:t>α</a:t>
              </a:r>
              <a:r>
                <a:rPr lang="el-GR" altLang="en-US" sz="2000" dirty="0">
                  <a:solidFill>
                    <a:srgbClr val="FF00FF"/>
                  </a:solidFill>
                  <a:cs typeface="Times New Roman" panose="02020603050405020304" pitchFamily="18" charset="0"/>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endParaRPr lang="en-US" altLang="en-US" sz="2000" dirty="0">
                <a:solidFill>
                  <a:schemeClr val="tx2"/>
                </a:solidFill>
                <a:cs typeface="Times New Roman" panose="02020603050405020304" pitchFamily="18" charset="0"/>
              </a:endParaRPr>
            </a:p>
          </p:txBody>
        </p:sp>
        <p:sp>
          <p:nvSpPr>
            <p:cNvPr id="65" name="Rectangle 64">
              <a:extLst>
                <a:ext uri="{FF2B5EF4-FFF2-40B4-BE49-F238E27FC236}">
                  <a16:creationId xmlns:a16="http://schemas.microsoft.com/office/drawing/2014/main" id="{17950876-7770-47D8-AAFE-CB5D3C7A6875}"/>
                </a:ext>
              </a:extLst>
            </p:cNvPr>
            <p:cNvSpPr/>
            <p:nvPr/>
          </p:nvSpPr>
          <p:spPr>
            <a:xfrm>
              <a:off x="3361776" y="3466702"/>
              <a:ext cx="1959882" cy="400110"/>
            </a:xfrm>
            <a:prstGeom prst="rect">
              <a:avLst/>
            </a:prstGeom>
          </p:spPr>
          <p:txBody>
            <a:bodyPr wrap="square">
              <a:spAutoFit/>
            </a:bodyPr>
            <a:lstStyle/>
            <a:p>
              <a:pPr lvl="0" algn="ctr" fontAlgn="auto">
                <a:spcBef>
                  <a:spcPts val="0"/>
                </a:spcBef>
                <a:spcAft>
                  <a:spcPts val="0"/>
                </a:spcAft>
                <a:defRPr/>
              </a:pP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chemeClr val="tx2"/>
                  </a:solidFill>
                  <a:cs typeface="Times New Roman" panose="02020603050405020304" pitchFamily="18" charset="0"/>
                </a:rPr>
                <a:t>  </a:t>
              </a:r>
              <a:r>
                <a:rPr lang="en-US" altLang="en-US" sz="2000" dirty="0">
                  <a:solidFill>
                    <a:schemeClr val="tx2"/>
                  </a:solidFill>
                  <a:cs typeface="Times New Roman" panose="02020603050405020304" pitchFamily="18" charset="0"/>
                  <a:sym typeface="Symbol" panose="05050102010706020507" pitchFamily="18" charset="2"/>
                </a:rPr>
                <a:t> </a:t>
              </a:r>
              <a:endParaRPr lang="en-US" altLang="en-US" sz="2000" dirty="0">
                <a:solidFill>
                  <a:schemeClr val="tx2"/>
                </a:solidFill>
                <a:cs typeface="Times New Roman" panose="02020603050405020304" pitchFamily="18" charset="0"/>
              </a:endParaRPr>
            </a:p>
          </p:txBody>
        </p:sp>
        <p:cxnSp>
          <p:nvCxnSpPr>
            <p:cNvPr id="66" name="Straight Connector 65">
              <a:extLst>
                <a:ext uri="{FF2B5EF4-FFF2-40B4-BE49-F238E27FC236}">
                  <a16:creationId xmlns:a16="http://schemas.microsoft.com/office/drawing/2014/main" id="{8697F99A-C174-432A-9F9C-40D2E7354D7E}"/>
                </a:ext>
              </a:extLst>
            </p:cNvPr>
            <p:cNvCxnSpPr>
              <a:cxnSpLocks/>
            </p:cNvCxnSpPr>
            <p:nvPr/>
          </p:nvCxnSpPr>
          <p:spPr bwMode="auto">
            <a:xfrm>
              <a:off x="3361775" y="3558143"/>
              <a:ext cx="4" cy="265127"/>
            </a:xfrm>
            <a:prstGeom prst="line">
              <a:avLst/>
            </a:prstGeom>
            <a:noFill/>
            <a:ln w="9525" cap="flat" cmpd="sng" algn="ctr">
              <a:solidFill>
                <a:srgbClr val="FF00FF"/>
              </a:solidFill>
              <a:prstDash val="solid"/>
              <a:round/>
              <a:headEnd type="none" w="med" len="med"/>
              <a:tailEnd type="none" w="med" len="med"/>
            </a:ln>
            <a:effectLst/>
          </p:spPr>
        </p:cxnSp>
        <p:sp>
          <p:nvSpPr>
            <p:cNvPr id="70" name="Rectangle 69">
              <a:extLst>
                <a:ext uri="{FF2B5EF4-FFF2-40B4-BE49-F238E27FC236}">
                  <a16:creationId xmlns:a16="http://schemas.microsoft.com/office/drawing/2014/main" id="{88D1D701-5A04-4C0B-A8F9-7171E3FDF35A}"/>
                </a:ext>
              </a:extLst>
            </p:cNvPr>
            <p:cNvSpPr/>
            <p:nvPr/>
          </p:nvSpPr>
          <p:spPr>
            <a:xfrm>
              <a:off x="1417053" y="3160306"/>
              <a:ext cx="3853542" cy="400110"/>
            </a:xfrm>
            <a:prstGeom prst="rect">
              <a:avLst/>
            </a:prstGeom>
          </p:spPr>
          <p:txBody>
            <a:bodyPr wrap="square">
              <a:spAutoFit/>
            </a:bodyPr>
            <a:lstStyle/>
            <a:p>
              <a:pPr lvl="0" algn="ctr" fontAlgn="auto">
                <a:spcBef>
                  <a:spcPts val="0"/>
                </a:spcBef>
                <a:spcAft>
                  <a:spcPts val="0"/>
                </a:spcAft>
                <a:defRPr/>
              </a:pPr>
              <a:r>
                <a:rPr lang="en-CA" sz="2000" dirty="0">
                  <a:solidFill>
                    <a:schemeClr val="tx2"/>
                  </a:solidFill>
                </a:rPr>
                <a:t>Modus Ponens</a:t>
              </a:r>
              <a:endParaRPr lang="en-US" altLang="en-US" sz="2000" dirty="0">
                <a:solidFill>
                  <a:schemeClr val="tx2"/>
                </a:solidFill>
                <a:cs typeface="Times New Roman" panose="02020603050405020304" pitchFamily="18" charset="0"/>
              </a:endParaRPr>
            </a:p>
          </p:txBody>
        </p:sp>
      </p:grpSp>
      <p:grpSp>
        <p:nvGrpSpPr>
          <p:cNvPr id="17" name="Group 16">
            <a:extLst>
              <a:ext uri="{FF2B5EF4-FFF2-40B4-BE49-F238E27FC236}">
                <a16:creationId xmlns:a16="http://schemas.microsoft.com/office/drawing/2014/main" id="{2710CE17-7ADC-4D31-AA95-580F3E9FF4D2}"/>
              </a:ext>
            </a:extLst>
          </p:cNvPr>
          <p:cNvGrpSpPr/>
          <p:nvPr/>
        </p:nvGrpSpPr>
        <p:grpSpPr>
          <a:xfrm>
            <a:off x="1304472" y="5234543"/>
            <a:ext cx="4060730" cy="704520"/>
            <a:chOff x="1304472" y="5234543"/>
            <a:chExt cx="4060730" cy="704520"/>
          </a:xfrm>
        </p:grpSpPr>
        <p:cxnSp>
          <p:nvCxnSpPr>
            <p:cNvPr id="137" name="Straight Connector 136">
              <a:extLst>
                <a:ext uri="{FF2B5EF4-FFF2-40B4-BE49-F238E27FC236}">
                  <a16:creationId xmlns:a16="http://schemas.microsoft.com/office/drawing/2014/main" id="{C329E76B-0D34-4D95-82ED-45B8059E91AF}"/>
                </a:ext>
              </a:extLst>
            </p:cNvPr>
            <p:cNvCxnSpPr>
              <a:cxnSpLocks/>
            </p:cNvCxnSpPr>
            <p:nvPr/>
          </p:nvCxnSpPr>
          <p:spPr bwMode="auto">
            <a:xfrm flipH="1" flipV="1">
              <a:off x="1544674" y="5234543"/>
              <a:ext cx="3585028" cy="11046"/>
            </a:xfrm>
            <a:prstGeom prst="line">
              <a:avLst/>
            </a:prstGeom>
            <a:noFill/>
            <a:ln w="9525" cap="flat" cmpd="sng" algn="ctr">
              <a:solidFill>
                <a:srgbClr val="FF00FF"/>
              </a:solidFill>
              <a:prstDash val="solid"/>
              <a:round/>
              <a:headEnd type="none" w="med" len="med"/>
              <a:tailEnd type="none" w="med" len="med"/>
            </a:ln>
            <a:effectLst/>
          </p:spPr>
        </p:cxnSp>
        <p:sp>
          <p:nvSpPr>
            <p:cNvPr id="138" name="Rectangle 137">
              <a:extLst>
                <a:ext uri="{FF2B5EF4-FFF2-40B4-BE49-F238E27FC236}">
                  <a16:creationId xmlns:a16="http://schemas.microsoft.com/office/drawing/2014/main" id="{EE667AF4-667D-4BB8-935C-A812C5E669F9}"/>
                </a:ext>
              </a:extLst>
            </p:cNvPr>
            <p:cNvSpPr/>
            <p:nvPr/>
          </p:nvSpPr>
          <p:spPr>
            <a:xfrm>
              <a:off x="1304472" y="5521536"/>
              <a:ext cx="2286000"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n-US" altLang="en-US" sz="2000" dirty="0">
                  <a:solidFill>
                    <a:srgbClr val="FF00FF"/>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r>
                <a:rPr lang="el-GR" altLang="en-US" sz="2000" dirty="0">
                  <a:solidFill>
                    <a:schemeClr val="tx2"/>
                  </a:solidFill>
                  <a:cs typeface="Times New Roman" panose="02020603050405020304" pitchFamily="18" charset="0"/>
                  <a:sym typeface="Symbol" panose="05050102010706020507" pitchFamily="18" charset="2"/>
                </a:rPr>
                <a:t> </a:t>
              </a:r>
              <a:r>
                <a:rPr lang="en-US" altLang="en-US" sz="2000" dirty="0">
                  <a:cs typeface="Times New Roman" panose="02020603050405020304" pitchFamily="18" charset="0"/>
                </a:rPr>
                <a:t>&amp;</a:t>
              </a:r>
              <a:r>
                <a:rPr lang="en-CA" altLang="en-US" sz="2000" dirty="0">
                  <a:solidFill>
                    <a:srgbClr val="FFFFFF"/>
                  </a:solidFill>
                  <a:cs typeface="Times New Roman" panose="02020603050405020304" pitchFamily="18" charset="0"/>
                  <a:sym typeface="Symbol" panose="05050102010706020507" pitchFamily="18" charset="2"/>
                </a:rPr>
                <a:t> </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rgbClr val="FF00FF"/>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γ</a:t>
              </a:r>
              <a:endParaRPr lang="en-US" altLang="en-US" sz="2000" dirty="0">
                <a:solidFill>
                  <a:schemeClr val="tx2"/>
                </a:solidFill>
                <a:cs typeface="Times New Roman" panose="02020603050405020304" pitchFamily="18" charset="0"/>
              </a:endParaRPr>
            </a:p>
          </p:txBody>
        </p:sp>
        <p:sp>
          <p:nvSpPr>
            <p:cNvPr id="139" name="Rectangle 138">
              <a:extLst>
                <a:ext uri="{FF2B5EF4-FFF2-40B4-BE49-F238E27FC236}">
                  <a16:creationId xmlns:a16="http://schemas.microsoft.com/office/drawing/2014/main" id="{DA4021FD-B4EE-4FF2-B5D8-4D5BAF8DCEB0}"/>
                </a:ext>
              </a:extLst>
            </p:cNvPr>
            <p:cNvSpPr/>
            <p:nvPr/>
          </p:nvSpPr>
          <p:spPr>
            <a:xfrm>
              <a:off x="3405320" y="5538953"/>
              <a:ext cx="1959882"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n-US" altLang="en-US" sz="2000" dirty="0">
                  <a:solidFill>
                    <a:srgbClr val="FFC000"/>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γ</a:t>
              </a:r>
              <a:r>
                <a:rPr lang="en-US" altLang="en-US" sz="2000" dirty="0">
                  <a:solidFill>
                    <a:schemeClr val="tx2"/>
                  </a:solidFill>
                  <a:cs typeface="Times New Roman" panose="02020603050405020304" pitchFamily="18" charset="0"/>
                </a:rPr>
                <a:t>  </a:t>
              </a:r>
              <a:r>
                <a:rPr lang="en-US" altLang="en-US" sz="2000" dirty="0">
                  <a:solidFill>
                    <a:schemeClr val="tx2"/>
                  </a:solidFill>
                  <a:cs typeface="Times New Roman" panose="02020603050405020304" pitchFamily="18" charset="0"/>
                  <a:sym typeface="Symbol" panose="05050102010706020507" pitchFamily="18" charset="2"/>
                </a:rPr>
                <a:t> </a:t>
              </a:r>
              <a:endParaRPr lang="en-US" altLang="en-US" sz="2000" dirty="0">
                <a:solidFill>
                  <a:schemeClr val="tx2"/>
                </a:solidFill>
                <a:cs typeface="Times New Roman" panose="02020603050405020304" pitchFamily="18" charset="0"/>
              </a:endParaRPr>
            </a:p>
          </p:txBody>
        </p:sp>
        <p:cxnSp>
          <p:nvCxnSpPr>
            <p:cNvPr id="140" name="Straight Connector 139">
              <a:extLst>
                <a:ext uri="{FF2B5EF4-FFF2-40B4-BE49-F238E27FC236}">
                  <a16:creationId xmlns:a16="http://schemas.microsoft.com/office/drawing/2014/main" id="{BDE11C54-83E9-4EF9-B3E3-7069243A63CE}"/>
                </a:ext>
              </a:extLst>
            </p:cNvPr>
            <p:cNvCxnSpPr>
              <a:cxnSpLocks/>
            </p:cNvCxnSpPr>
            <p:nvPr/>
          </p:nvCxnSpPr>
          <p:spPr bwMode="auto">
            <a:xfrm>
              <a:off x="3528782" y="5630394"/>
              <a:ext cx="4" cy="265127"/>
            </a:xfrm>
            <a:prstGeom prst="line">
              <a:avLst/>
            </a:prstGeom>
            <a:noFill/>
            <a:ln w="9525" cap="flat" cmpd="sng" algn="ctr">
              <a:solidFill>
                <a:srgbClr val="FF00FF"/>
              </a:solidFill>
              <a:prstDash val="solid"/>
              <a:round/>
              <a:headEnd type="none" w="med" len="med"/>
              <a:tailEnd type="none" w="med" len="med"/>
            </a:ln>
            <a:effectLst/>
          </p:spPr>
        </p:cxnSp>
        <p:sp>
          <p:nvSpPr>
            <p:cNvPr id="141" name="Rectangle 140">
              <a:extLst>
                <a:ext uri="{FF2B5EF4-FFF2-40B4-BE49-F238E27FC236}">
                  <a16:creationId xmlns:a16="http://schemas.microsoft.com/office/drawing/2014/main" id="{6FB2EDD4-AC74-41E9-B608-D23220E4B465}"/>
                </a:ext>
              </a:extLst>
            </p:cNvPr>
            <p:cNvSpPr/>
            <p:nvPr/>
          </p:nvSpPr>
          <p:spPr>
            <a:xfrm>
              <a:off x="1416960" y="5249057"/>
              <a:ext cx="3853542" cy="400110"/>
            </a:xfrm>
            <a:prstGeom prst="rect">
              <a:avLst/>
            </a:prstGeom>
          </p:spPr>
          <p:txBody>
            <a:bodyPr wrap="square">
              <a:spAutoFit/>
            </a:bodyPr>
            <a:lstStyle/>
            <a:p>
              <a:pPr lvl="0" algn="ctr" fontAlgn="auto">
                <a:spcBef>
                  <a:spcPts val="0"/>
                </a:spcBef>
                <a:spcAft>
                  <a:spcPts val="0"/>
                </a:spcAft>
                <a:defRPr/>
              </a:pPr>
              <a:r>
                <a:rPr lang="en-CA" altLang="en-US" sz="2000" dirty="0">
                  <a:solidFill>
                    <a:schemeClr val="tx2"/>
                  </a:solidFill>
                  <a:cs typeface="Times New Roman" panose="02020603050405020304" pitchFamily="18" charset="0"/>
                  <a:sym typeface="Symbol" panose="05050102010706020507" pitchFamily="18" charset="2"/>
                </a:rPr>
                <a:t>Transitivity</a:t>
              </a:r>
              <a:endParaRPr lang="en-US" altLang="en-US" sz="2000" dirty="0">
                <a:solidFill>
                  <a:schemeClr val="tx2"/>
                </a:solidFill>
                <a:cs typeface="Times New Roman" panose="02020603050405020304" pitchFamily="18" charset="0"/>
              </a:endParaRPr>
            </a:p>
          </p:txBody>
        </p:sp>
      </p:grpSp>
      <p:grpSp>
        <p:nvGrpSpPr>
          <p:cNvPr id="6" name="Group 5">
            <a:extLst>
              <a:ext uri="{FF2B5EF4-FFF2-40B4-BE49-F238E27FC236}">
                <a16:creationId xmlns:a16="http://schemas.microsoft.com/office/drawing/2014/main" id="{3FBA4147-7CE4-4CC0-8FC8-5FFB9B42CBE5}"/>
              </a:ext>
            </a:extLst>
          </p:cNvPr>
          <p:cNvGrpSpPr/>
          <p:nvPr/>
        </p:nvGrpSpPr>
        <p:grpSpPr>
          <a:xfrm>
            <a:off x="5143500" y="5234543"/>
            <a:ext cx="4060730" cy="704520"/>
            <a:chOff x="5143500" y="5234543"/>
            <a:chExt cx="4060730" cy="704520"/>
          </a:xfrm>
        </p:grpSpPr>
        <p:cxnSp>
          <p:nvCxnSpPr>
            <p:cNvPr id="142" name="Straight Connector 141">
              <a:extLst>
                <a:ext uri="{FF2B5EF4-FFF2-40B4-BE49-F238E27FC236}">
                  <a16:creationId xmlns:a16="http://schemas.microsoft.com/office/drawing/2014/main" id="{FE83560D-54B7-47F0-BBEE-7BAA9375817E}"/>
                </a:ext>
              </a:extLst>
            </p:cNvPr>
            <p:cNvCxnSpPr>
              <a:cxnSpLocks/>
            </p:cNvCxnSpPr>
            <p:nvPr/>
          </p:nvCxnSpPr>
          <p:spPr bwMode="auto">
            <a:xfrm flipH="1" flipV="1">
              <a:off x="5383702" y="5234543"/>
              <a:ext cx="3585028" cy="11046"/>
            </a:xfrm>
            <a:prstGeom prst="line">
              <a:avLst/>
            </a:prstGeom>
            <a:noFill/>
            <a:ln w="9525" cap="flat" cmpd="sng" algn="ctr">
              <a:solidFill>
                <a:srgbClr val="FF00FF"/>
              </a:solidFill>
              <a:prstDash val="solid"/>
              <a:round/>
              <a:headEnd type="none" w="med" len="med"/>
              <a:tailEnd type="none" w="med" len="med"/>
            </a:ln>
            <a:effectLst/>
          </p:spPr>
        </p:cxnSp>
        <p:sp>
          <p:nvSpPr>
            <p:cNvPr id="143" name="Rectangle 142">
              <a:extLst>
                <a:ext uri="{FF2B5EF4-FFF2-40B4-BE49-F238E27FC236}">
                  <a16:creationId xmlns:a16="http://schemas.microsoft.com/office/drawing/2014/main" id="{3E46A6E4-F23B-4559-A600-9200137CA0FD}"/>
                </a:ext>
              </a:extLst>
            </p:cNvPr>
            <p:cNvSpPr/>
            <p:nvPr/>
          </p:nvSpPr>
          <p:spPr>
            <a:xfrm>
              <a:off x="5143500" y="5521536"/>
              <a:ext cx="2286000"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n-US" altLang="en-US" sz="2000" dirty="0">
                  <a:solidFill>
                    <a:srgbClr val="FFC000"/>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r>
                <a:rPr lang="el-GR" altLang="en-US" sz="2000" dirty="0">
                  <a:solidFill>
                    <a:schemeClr val="tx2"/>
                  </a:solidFill>
                  <a:cs typeface="Times New Roman" panose="02020603050405020304" pitchFamily="18" charset="0"/>
                  <a:sym typeface="Symbol" panose="05050102010706020507" pitchFamily="18" charset="2"/>
                </a:rPr>
                <a:t> </a:t>
              </a:r>
              <a:r>
                <a:rPr lang="en-US" altLang="en-US" sz="2000" dirty="0">
                  <a:cs typeface="Times New Roman" panose="02020603050405020304" pitchFamily="18" charset="0"/>
                </a:rPr>
                <a:t>&amp;</a:t>
              </a:r>
              <a:r>
                <a:rPr lang="en-CA" altLang="en-US" sz="2000" dirty="0">
                  <a:solidFill>
                    <a:srgbClr val="FFFFFF"/>
                  </a:solidFill>
                  <a:cs typeface="Times New Roman" panose="02020603050405020304" pitchFamily="18" charset="0"/>
                  <a:sym typeface="Symbol" panose="05050102010706020507" pitchFamily="18" charset="2"/>
                </a:rPr>
                <a:t> </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rgbClr val="FFC000"/>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γ</a:t>
              </a:r>
              <a:endParaRPr lang="en-US" altLang="en-US" sz="2000" dirty="0">
                <a:solidFill>
                  <a:schemeClr val="tx2"/>
                </a:solidFill>
                <a:cs typeface="Times New Roman" panose="02020603050405020304" pitchFamily="18" charset="0"/>
              </a:endParaRPr>
            </a:p>
          </p:txBody>
        </p:sp>
        <p:sp>
          <p:nvSpPr>
            <p:cNvPr id="144" name="Rectangle 143">
              <a:extLst>
                <a:ext uri="{FF2B5EF4-FFF2-40B4-BE49-F238E27FC236}">
                  <a16:creationId xmlns:a16="http://schemas.microsoft.com/office/drawing/2014/main" id="{C07688BB-D8E7-4B3A-AE61-24F298EDC956}"/>
                </a:ext>
              </a:extLst>
            </p:cNvPr>
            <p:cNvSpPr/>
            <p:nvPr/>
          </p:nvSpPr>
          <p:spPr>
            <a:xfrm>
              <a:off x="7244348" y="5538953"/>
              <a:ext cx="1959882"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n-US" altLang="en-US" sz="2000" dirty="0">
                  <a:solidFill>
                    <a:srgbClr val="FF00FF"/>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γ</a:t>
              </a:r>
              <a:r>
                <a:rPr lang="en-US" altLang="en-US" sz="2000" dirty="0">
                  <a:solidFill>
                    <a:schemeClr val="tx2"/>
                  </a:solidFill>
                  <a:cs typeface="Times New Roman" panose="02020603050405020304" pitchFamily="18" charset="0"/>
                </a:rPr>
                <a:t>  </a:t>
              </a:r>
              <a:r>
                <a:rPr lang="en-US" altLang="en-US" sz="2000" dirty="0">
                  <a:solidFill>
                    <a:schemeClr val="tx2"/>
                  </a:solidFill>
                  <a:cs typeface="Times New Roman" panose="02020603050405020304" pitchFamily="18" charset="0"/>
                  <a:sym typeface="Symbol" panose="05050102010706020507" pitchFamily="18" charset="2"/>
                </a:rPr>
                <a:t> </a:t>
              </a:r>
              <a:endParaRPr lang="en-US" altLang="en-US" sz="2000" dirty="0">
                <a:solidFill>
                  <a:schemeClr val="tx2"/>
                </a:solidFill>
                <a:cs typeface="Times New Roman" panose="02020603050405020304" pitchFamily="18" charset="0"/>
              </a:endParaRPr>
            </a:p>
          </p:txBody>
        </p:sp>
        <p:cxnSp>
          <p:nvCxnSpPr>
            <p:cNvPr id="145" name="Straight Connector 144">
              <a:extLst>
                <a:ext uri="{FF2B5EF4-FFF2-40B4-BE49-F238E27FC236}">
                  <a16:creationId xmlns:a16="http://schemas.microsoft.com/office/drawing/2014/main" id="{A3F6967D-C8B1-4CB4-A23B-BBD7578E8A50}"/>
                </a:ext>
              </a:extLst>
            </p:cNvPr>
            <p:cNvCxnSpPr>
              <a:cxnSpLocks/>
            </p:cNvCxnSpPr>
            <p:nvPr/>
          </p:nvCxnSpPr>
          <p:spPr bwMode="auto">
            <a:xfrm>
              <a:off x="7367810" y="5630394"/>
              <a:ext cx="4" cy="265127"/>
            </a:xfrm>
            <a:prstGeom prst="line">
              <a:avLst/>
            </a:prstGeom>
            <a:noFill/>
            <a:ln w="9525" cap="flat" cmpd="sng" algn="ctr">
              <a:solidFill>
                <a:srgbClr val="FF00FF"/>
              </a:solidFill>
              <a:prstDash val="solid"/>
              <a:round/>
              <a:headEnd type="none" w="med" len="med"/>
              <a:tailEnd type="none" w="med" len="med"/>
            </a:ln>
            <a:effectLst/>
          </p:spPr>
        </p:cxnSp>
        <p:sp>
          <p:nvSpPr>
            <p:cNvPr id="146" name="Rectangle 145">
              <a:extLst>
                <a:ext uri="{FF2B5EF4-FFF2-40B4-BE49-F238E27FC236}">
                  <a16:creationId xmlns:a16="http://schemas.microsoft.com/office/drawing/2014/main" id="{83727A3B-F7FB-4958-9A02-AE865BEE0090}"/>
                </a:ext>
              </a:extLst>
            </p:cNvPr>
            <p:cNvSpPr/>
            <p:nvPr/>
          </p:nvSpPr>
          <p:spPr>
            <a:xfrm>
              <a:off x="5255988" y="5249057"/>
              <a:ext cx="3853542" cy="400110"/>
            </a:xfrm>
            <a:prstGeom prst="rect">
              <a:avLst/>
            </a:prstGeom>
          </p:spPr>
          <p:txBody>
            <a:bodyPr wrap="square">
              <a:spAutoFit/>
            </a:bodyPr>
            <a:lstStyle/>
            <a:p>
              <a:pPr lvl="0" algn="ctr" fontAlgn="auto">
                <a:spcBef>
                  <a:spcPts val="0"/>
                </a:spcBef>
                <a:spcAft>
                  <a:spcPts val="0"/>
                </a:spcAft>
                <a:defRPr/>
              </a:pPr>
              <a:r>
                <a:rPr lang="en-CA" altLang="en-US" sz="2000" dirty="0">
                  <a:solidFill>
                    <a:schemeClr val="tx2"/>
                  </a:solidFill>
                  <a:cs typeface="Times New Roman" panose="02020603050405020304" pitchFamily="18" charset="0"/>
                  <a:sym typeface="Symbol" panose="05050102010706020507" pitchFamily="18" charset="2"/>
                </a:rPr>
                <a:t>Transitivity</a:t>
              </a:r>
              <a:endParaRPr lang="en-US" altLang="en-US" sz="2000" dirty="0">
                <a:solidFill>
                  <a:schemeClr val="tx2"/>
                </a:solidFill>
                <a:cs typeface="Times New Roman" panose="02020603050405020304" pitchFamily="18" charset="0"/>
              </a:endParaRPr>
            </a:p>
          </p:txBody>
        </p:sp>
      </p:grpSp>
      <p:grpSp>
        <p:nvGrpSpPr>
          <p:cNvPr id="2" name="Group 1">
            <a:extLst>
              <a:ext uri="{FF2B5EF4-FFF2-40B4-BE49-F238E27FC236}">
                <a16:creationId xmlns:a16="http://schemas.microsoft.com/office/drawing/2014/main" id="{6C90834F-40B2-4050-B162-51B192226DF9}"/>
              </a:ext>
            </a:extLst>
          </p:cNvPr>
          <p:cNvGrpSpPr/>
          <p:nvPr/>
        </p:nvGrpSpPr>
        <p:grpSpPr>
          <a:xfrm>
            <a:off x="1286328" y="5924550"/>
            <a:ext cx="4060730" cy="690006"/>
            <a:chOff x="1286328" y="5924550"/>
            <a:chExt cx="4060730" cy="690006"/>
          </a:xfrm>
        </p:grpSpPr>
        <p:sp>
          <p:nvSpPr>
            <p:cNvPr id="148" name="Rectangle 147">
              <a:extLst>
                <a:ext uri="{FF2B5EF4-FFF2-40B4-BE49-F238E27FC236}">
                  <a16:creationId xmlns:a16="http://schemas.microsoft.com/office/drawing/2014/main" id="{78513C7F-8056-45EC-A48E-02C8C91B5B31}"/>
                </a:ext>
              </a:extLst>
            </p:cNvPr>
            <p:cNvSpPr/>
            <p:nvPr/>
          </p:nvSpPr>
          <p:spPr>
            <a:xfrm>
              <a:off x="1286328" y="6197029"/>
              <a:ext cx="2286000" cy="400110"/>
            </a:xfrm>
            <a:prstGeom prst="rect">
              <a:avLst/>
            </a:prstGeom>
          </p:spPr>
          <p:txBody>
            <a:bodyPr wrap="square">
              <a:spAutoFit/>
            </a:bodyPr>
            <a:lstStyle/>
            <a:p>
              <a:pPr lvl="0" algn="ctr" fontAlgn="auto">
                <a:spcBef>
                  <a:spcPts val="0"/>
                </a:spcBef>
                <a:spcAft>
                  <a:spcPts val="0"/>
                </a:spcAft>
                <a:defRPr/>
              </a:pPr>
              <a:r>
                <a:rPr lang="el-GR" altLang="en-US" sz="2000" dirty="0">
                  <a:solidFill>
                    <a:srgbClr val="FF00FF"/>
                  </a:solidFill>
                  <a:cs typeface="Times New Roman" panose="02020603050405020304" pitchFamily="18" charset="0"/>
                  <a:sym typeface="Symbol" panose="05050102010706020507" pitchFamily="18" charset="2"/>
                </a:rPr>
                <a:t></a:t>
              </a:r>
              <a:r>
                <a:rPr lang="en-US" altLang="en-US" sz="2000" dirty="0">
                  <a:solidFill>
                    <a:srgbClr val="FFC000"/>
                  </a:solidFill>
                  <a:cs typeface="Times New Roman" panose="02020603050405020304" pitchFamily="18" charset="0"/>
                </a:rPr>
                <a:t>α</a:t>
              </a:r>
              <a:endParaRPr lang="en-US" altLang="en-US" sz="2000" dirty="0">
                <a:solidFill>
                  <a:schemeClr val="tx2"/>
                </a:solidFill>
                <a:cs typeface="Times New Roman" panose="02020603050405020304" pitchFamily="18" charset="0"/>
              </a:endParaRPr>
            </a:p>
          </p:txBody>
        </p:sp>
        <p:sp>
          <p:nvSpPr>
            <p:cNvPr id="149" name="Rectangle 148">
              <a:extLst>
                <a:ext uri="{FF2B5EF4-FFF2-40B4-BE49-F238E27FC236}">
                  <a16:creationId xmlns:a16="http://schemas.microsoft.com/office/drawing/2014/main" id="{0D680210-F053-4997-9C9E-45D12EF64AE4}"/>
                </a:ext>
              </a:extLst>
            </p:cNvPr>
            <p:cNvSpPr/>
            <p:nvPr/>
          </p:nvSpPr>
          <p:spPr>
            <a:xfrm>
              <a:off x="3387176" y="6214446"/>
              <a:ext cx="1959882"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n-US" altLang="en-US" sz="2000" dirty="0">
                  <a:solidFill>
                    <a:schemeClr val="tx2"/>
                  </a:solidFill>
                  <a:cs typeface="Times New Roman" panose="02020603050405020304" pitchFamily="18" charset="0"/>
                </a:rPr>
                <a:t>  </a:t>
              </a:r>
              <a:r>
                <a:rPr lang="en-US" altLang="en-US" sz="2000" dirty="0">
                  <a:solidFill>
                    <a:schemeClr val="tx2"/>
                  </a:solidFill>
                  <a:cs typeface="Times New Roman" panose="02020603050405020304" pitchFamily="18" charset="0"/>
                  <a:sym typeface="Symbol" panose="05050102010706020507" pitchFamily="18" charset="2"/>
                </a:rPr>
                <a:t> </a:t>
              </a:r>
              <a:endParaRPr lang="en-US" altLang="en-US" sz="2000" dirty="0">
                <a:solidFill>
                  <a:schemeClr val="tx2"/>
                </a:solidFill>
                <a:cs typeface="Times New Roman" panose="02020603050405020304" pitchFamily="18" charset="0"/>
              </a:endParaRPr>
            </a:p>
          </p:txBody>
        </p:sp>
        <p:cxnSp>
          <p:nvCxnSpPr>
            <p:cNvPr id="150" name="Straight Connector 149">
              <a:extLst>
                <a:ext uri="{FF2B5EF4-FFF2-40B4-BE49-F238E27FC236}">
                  <a16:creationId xmlns:a16="http://schemas.microsoft.com/office/drawing/2014/main" id="{F27DE831-2DCE-49E7-8478-B3C7A4AED2C1}"/>
                </a:ext>
              </a:extLst>
            </p:cNvPr>
            <p:cNvCxnSpPr>
              <a:cxnSpLocks/>
            </p:cNvCxnSpPr>
            <p:nvPr/>
          </p:nvCxnSpPr>
          <p:spPr bwMode="auto">
            <a:xfrm>
              <a:off x="3510638" y="6305887"/>
              <a:ext cx="4" cy="265127"/>
            </a:xfrm>
            <a:prstGeom prst="line">
              <a:avLst/>
            </a:prstGeom>
            <a:noFill/>
            <a:ln w="9525" cap="flat" cmpd="sng" algn="ctr">
              <a:solidFill>
                <a:srgbClr val="FF00FF"/>
              </a:solidFill>
              <a:prstDash val="solid"/>
              <a:round/>
              <a:headEnd type="none" w="med" len="med"/>
              <a:tailEnd type="none" w="med" len="med"/>
            </a:ln>
            <a:effectLst/>
          </p:spPr>
        </p:cxnSp>
        <p:sp>
          <p:nvSpPr>
            <p:cNvPr id="151" name="Rectangle 150">
              <a:extLst>
                <a:ext uri="{FF2B5EF4-FFF2-40B4-BE49-F238E27FC236}">
                  <a16:creationId xmlns:a16="http://schemas.microsoft.com/office/drawing/2014/main" id="{48FB7155-C7F0-4397-8015-54B7E940EFD1}"/>
                </a:ext>
              </a:extLst>
            </p:cNvPr>
            <p:cNvSpPr/>
            <p:nvPr/>
          </p:nvSpPr>
          <p:spPr>
            <a:xfrm>
              <a:off x="1398816" y="5924550"/>
              <a:ext cx="3853542" cy="400110"/>
            </a:xfrm>
            <a:prstGeom prst="rect">
              <a:avLst/>
            </a:prstGeom>
          </p:spPr>
          <p:txBody>
            <a:bodyPr wrap="square">
              <a:spAutoFit/>
            </a:bodyPr>
            <a:lstStyle/>
            <a:p>
              <a:pPr lvl="0" algn="ctr" fontAlgn="auto">
                <a:spcBef>
                  <a:spcPts val="0"/>
                </a:spcBef>
                <a:spcAft>
                  <a:spcPts val="0"/>
                </a:spcAft>
                <a:defRPr/>
              </a:pPr>
              <a:r>
                <a:rPr lang="en-US" altLang="en-US" sz="2000" dirty="0">
                  <a:solidFill>
                    <a:schemeClr val="tx2"/>
                  </a:solidFill>
                  <a:cs typeface="Times New Roman" panose="02020603050405020304" pitchFamily="18" charset="0"/>
                  <a:sym typeface="Symbol" panose="05050102010706020507" pitchFamily="18" charset="2"/>
                </a:rPr>
                <a:t>Double Negation</a:t>
              </a:r>
              <a:endParaRPr lang="en-US" altLang="en-US" sz="2000" dirty="0">
                <a:solidFill>
                  <a:schemeClr val="tx2"/>
                </a:solidFill>
                <a:cs typeface="Times New Roman" panose="02020603050405020304" pitchFamily="18" charset="0"/>
              </a:endParaRPr>
            </a:p>
          </p:txBody>
        </p:sp>
      </p:grpSp>
      <p:grpSp>
        <p:nvGrpSpPr>
          <p:cNvPr id="5" name="Group 4">
            <a:extLst>
              <a:ext uri="{FF2B5EF4-FFF2-40B4-BE49-F238E27FC236}">
                <a16:creationId xmlns:a16="http://schemas.microsoft.com/office/drawing/2014/main" id="{A9028FB2-4239-4B5D-885A-A74091982519}"/>
              </a:ext>
            </a:extLst>
          </p:cNvPr>
          <p:cNvGrpSpPr/>
          <p:nvPr/>
        </p:nvGrpSpPr>
        <p:grpSpPr>
          <a:xfrm>
            <a:off x="5125356" y="5924550"/>
            <a:ext cx="4060730" cy="690006"/>
            <a:chOff x="5125356" y="5924550"/>
            <a:chExt cx="4060730" cy="690006"/>
          </a:xfrm>
        </p:grpSpPr>
        <p:sp>
          <p:nvSpPr>
            <p:cNvPr id="152" name="Rectangle 151">
              <a:extLst>
                <a:ext uri="{FF2B5EF4-FFF2-40B4-BE49-F238E27FC236}">
                  <a16:creationId xmlns:a16="http://schemas.microsoft.com/office/drawing/2014/main" id="{B4051B3A-C14B-4FA2-8D1B-6C95FF746FAC}"/>
                </a:ext>
              </a:extLst>
            </p:cNvPr>
            <p:cNvSpPr/>
            <p:nvPr/>
          </p:nvSpPr>
          <p:spPr>
            <a:xfrm>
              <a:off x="5125356" y="6197029"/>
              <a:ext cx="2286000" cy="400110"/>
            </a:xfrm>
            <a:prstGeom prst="rect">
              <a:avLst/>
            </a:prstGeom>
          </p:spPr>
          <p:txBody>
            <a:bodyPr wrap="square">
              <a:spAutoFit/>
            </a:bodyPr>
            <a:lstStyle/>
            <a:p>
              <a:pPr algn="ctr"/>
              <a:r>
                <a:rPr lang="el-GR" sz="2000" dirty="0">
                  <a:solidFill>
                    <a:srgbClr val="FFC000"/>
                  </a:solidFill>
                </a:rPr>
                <a:t>¬(α</a:t>
              </a:r>
              <a:r>
                <a:rPr lang="en-US" altLang="en-US" sz="2000" dirty="0">
                  <a:solidFill>
                    <a:srgbClr val="FFC000"/>
                  </a:solidFill>
                  <a:sym typeface="Symbol" panose="05050102010706020507" pitchFamily="18" charset="2"/>
                </a:rPr>
                <a:t></a:t>
              </a:r>
              <a:r>
                <a:rPr lang="el-GR" sz="2000" dirty="0">
                  <a:solidFill>
                    <a:srgbClr val="FFC000"/>
                  </a:solidFill>
                </a:rPr>
                <a:t>β) </a:t>
              </a:r>
              <a:endParaRPr lang="en-US" altLang="en-US" sz="2000" dirty="0">
                <a:cs typeface="Times New Roman" panose="02020603050405020304" pitchFamily="18" charset="0"/>
              </a:endParaRPr>
            </a:p>
          </p:txBody>
        </p:sp>
        <p:sp>
          <p:nvSpPr>
            <p:cNvPr id="153" name="Rectangle 152">
              <a:extLst>
                <a:ext uri="{FF2B5EF4-FFF2-40B4-BE49-F238E27FC236}">
                  <a16:creationId xmlns:a16="http://schemas.microsoft.com/office/drawing/2014/main" id="{521C2780-0105-433B-9FFC-3226CD7B2091}"/>
                </a:ext>
              </a:extLst>
            </p:cNvPr>
            <p:cNvSpPr/>
            <p:nvPr/>
          </p:nvSpPr>
          <p:spPr>
            <a:xfrm>
              <a:off x="7226204" y="6214446"/>
              <a:ext cx="1959882" cy="400110"/>
            </a:xfrm>
            <a:prstGeom prst="rect">
              <a:avLst/>
            </a:prstGeom>
          </p:spPr>
          <p:txBody>
            <a:bodyPr wrap="square">
              <a:spAutoFit/>
            </a:bodyPr>
            <a:lstStyle/>
            <a:p>
              <a:pPr algn="ctr"/>
              <a:r>
                <a:rPr lang="en-CA" sz="2000" dirty="0">
                  <a:solidFill>
                    <a:srgbClr val="FFC000"/>
                  </a:solidFill>
                </a:rPr>
                <a:t>¬</a:t>
              </a:r>
              <a:r>
                <a:rPr lang="el-GR" sz="2000" dirty="0">
                  <a:solidFill>
                    <a:srgbClr val="FFC000"/>
                  </a:solidFill>
                </a:rPr>
                <a:t>α</a:t>
              </a:r>
              <a:r>
                <a:rPr lang="el-GR" altLang="en-US" sz="2000" dirty="0">
                  <a:solidFill>
                    <a:srgbClr val="FFC000"/>
                  </a:solidFill>
                  <a:cs typeface="Times New Roman" panose="02020603050405020304" pitchFamily="18" charset="0"/>
                  <a:sym typeface="Symbol" panose="05050102010706020507" pitchFamily="18" charset="2"/>
                </a:rPr>
                <a:t></a:t>
              </a:r>
              <a:r>
                <a:rPr lang="el-GR" sz="2000" dirty="0">
                  <a:solidFill>
                    <a:srgbClr val="FFC000"/>
                  </a:solidFill>
                </a:rPr>
                <a:t>¬β</a:t>
              </a:r>
              <a:endParaRPr lang="en-US" altLang="en-US" sz="2000" dirty="0">
                <a:cs typeface="Times New Roman" panose="02020603050405020304" pitchFamily="18" charset="0"/>
              </a:endParaRPr>
            </a:p>
          </p:txBody>
        </p:sp>
        <p:cxnSp>
          <p:nvCxnSpPr>
            <p:cNvPr id="154" name="Straight Connector 153">
              <a:extLst>
                <a:ext uri="{FF2B5EF4-FFF2-40B4-BE49-F238E27FC236}">
                  <a16:creationId xmlns:a16="http://schemas.microsoft.com/office/drawing/2014/main" id="{75F4495A-EAED-4958-8C97-731CB31F61C8}"/>
                </a:ext>
              </a:extLst>
            </p:cNvPr>
            <p:cNvCxnSpPr>
              <a:cxnSpLocks/>
            </p:cNvCxnSpPr>
            <p:nvPr/>
          </p:nvCxnSpPr>
          <p:spPr bwMode="auto">
            <a:xfrm>
              <a:off x="7349666" y="6305887"/>
              <a:ext cx="4" cy="265127"/>
            </a:xfrm>
            <a:prstGeom prst="line">
              <a:avLst/>
            </a:prstGeom>
            <a:noFill/>
            <a:ln w="9525" cap="flat" cmpd="sng" algn="ctr">
              <a:solidFill>
                <a:srgbClr val="FF00FF"/>
              </a:solidFill>
              <a:prstDash val="solid"/>
              <a:round/>
              <a:headEnd type="none" w="med" len="med"/>
              <a:tailEnd type="none" w="med" len="med"/>
            </a:ln>
            <a:effectLst/>
          </p:spPr>
        </p:cxnSp>
        <p:sp>
          <p:nvSpPr>
            <p:cNvPr id="155" name="Rectangle 154">
              <a:extLst>
                <a:ext uri="{FF2B5EF4-FFF2-40B4-BE49-F238E27FC236}">
                  <a16:creationId xmlns:a16="http://schemas.microsoft.com/office/drawing/2014/main" id="{A8DB647B-5F0C-4F53-AEEB-8AF9EC6A23EB}"/>
                </a:ext>
              </a:extLst>
            </p:cNvPr>
            <p:cNvSpPr/>
            <p:nvPr/>
          </p:nvSpPr>
          <p:spPr>
            <a:xfrm>
              <a:off x="5237844" y="5924550"/>
              <a:ext cx="3853542" cy="400110"/>
            </a:xfrm>
            <a:prstGeom prst="rect">
              <a:avLst/>
            </a:prstGeom>
          </p:spPr>
          <p:txBody>
            <a:bodyPr wrap="square">
              <a:spAutoFit/>
            </a:bodyPr>
            <a:lstStyle/>
            <a:p>
              <a:pPr lvl="0" algn="ctr" fontAlgn="auto">
                <a:spcBef>
                  <a:spcPts val="0"/>
                </a:spcBef>
                <a:spcAft>
                  <a:spcPts val="0"/>
                </a:spcAft>
                <a:defRPr/>
              </a:pPr>
              <a:r>
                <a:rPr lang="en-US" sz="2000" dirty="0">
                  <a:solidFill>
                    <a:schemeClr val="tx2"/>
                  </a:solidFill>
                </a:rPr>
                <a:t>De Morgan's Law</a:t>
              </a:r>
              <a:endParaRPr lang="en-US" altLang="en-US" sz="2000" dirty="0">
                <a:solidFill>
                  <a:schemeClr val="tx2"/>
                </a:solidFill>
                <a:cs typeface="Times New Roman" panose="02020603050405020304" pitchFamily="18" charset="0"/>
              </a:endParaRPr>
            </a:p>
          </p:txBody>
        </p:sp>
      </p:grpSp>
      <p:grpSp>
        <p:nvGrpSpPr>
          <p:cNvPr id="23" name="Group 22">
            <a:extLst>
              <a:ext uri="{FF2B5EF4-FFF2-40B4-BE49-F238E27FC236}">
                <a16:creationId xmlns:a16="http://schemas.microsoft.com/office/drawing/2014/main" id="{29C81CC1-BF24-4A9A-AE52-05B40519F2E7}"/>
              </a:ext>
            </a:extLst>
          </p:cNvPr>
          <p:cNvGrpSpPr/>
          <p:nvPr/>
        </p:nvGrpSpPr>
        <p:grpSpPr>
          <a:xfrm>
            <a:off x="1359258" y="1036018"/>
            <a:ext cx="3908330" cy="689028"/>
            <a:chOff x="1359258" y="1036018"/>
            <a:chExt cx="3908330" cy="689028"/>
          </a:xfrm>
        </p:grpSpPr>
        <p:sp>
          <p:nvSpPr>
            <p:cNvPr id="7" name="Rectangle 6">
              <a:extLst>
                <a:ext uri="{FF2B5EF4-FFF2-40B4-BE49-F238E27FC236}">
                  <a16:creationId xmlns:a16="http://schemas.microsoft.com/office/drawing/2014/main" id="{27EE7C38-9598-4D98-BCDF-4E5D3C649674}"/>
                </a:ext>
              </a:extLst>
            </p:cNvPr>
            <p:cNvSpPr/>
            <p:nvPr/>
          </p:nvSpPr>
          <p:spPr>
            <a:xfrm>
              <a:off x="1359258" y="1307519"/>
              <a:ext cx="1948447"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n-US" altLang="en-US" sz="2000" dirty="0">
                  <a:solidFill>
                    <a:srgbClr val="FF00FF"/>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endParaRPr lang="en-US" altLang="en-US" sz="2000" dirty="0">
                <a:solidFill>
                  <a:schemeClr val="tx2"/>
                </a:solidFill>
                <a:cs typeface="Times New Roman" panose="02020603050405020304" pitchFamily="18" charset="0"/>
              </a:endParaRPr>
            </a:p>
          </p:txBody>
        </p:sp>
        <p:sp>
          <p:nvSpPr>
            <p:cNvPr id="15" name="Rectangle 14">
              <a:extLst>
                <a:ext uri="{FF2B5EF4-FFF2-40B4-BE49-F238E27FC236}">
                  <a16:creationId xmlns:a16="http://schemas.microsoft.com/office/drawing/2014/main" id="{D9AAA65C-47B9-4165-8847-4C818DFDFEDF}"/>
                </a:ext>
              </a:extLst>
            </p:cNvPr>
            <p:cNvSpPr/>
            <p:nvPr/>
          </p:nvSpPr>
          <p:spPr>
            <a:xfrm>
              <a:off x="3307706" y="1324936"/>
              <a:ext cx="1959882"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n-US" altLang="en-US" sz="2000" dirty="0">
                  <a:cs typeface="Times New Roman" panose="02020603050405020304" pitchFamily="18" charset="0"/>
                </a:rPr>
                <a:t> &amp; </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chemeClr val="tx2"/>
                  </a:solidFill>
                  <a:cs typeface="Times New Roman" panose="02020603050405020304" pitchFamily="18" charset="0"/>
                </a:rPr>
                <a:t>  </a:t>
              </a:r>
              <a:r>
                <a:rPr lang="en-US" altLang="en-US" sz="2000" dirty="0">
                  <a:solidFill>
                    <a:schemeClr val="tx2"/>
                  </a:solidFill>
                  <a:cs typeface="Times New Roman" panose="02020603050405020304" pitchFamily="18" charset="0"/>
                  <a:sym typeface="Symbol" panose="05050102010706020507" pitchFamily="18" charset="2"/>
                </a:rPr>
                <a:t> </a:t>
              </a:r>
              <a:endParaRPr lang="en-US" altLang="en-US" sz="2000" dirty="0">
                <a:solidFill>
                  <a:schemeClr val="tx2"/>
                </a:solidFill>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F0E112D7-44F1-443C-BDF6-7BFDFF3C1B2A}"/>
                </a:ext>
              </a:extLst>
            </p:cNvPr>
            <p:cNvCxnSpPr>
              <a:cxnSpLocks/>
            </p:cNvCxnSpPr>
            <p:nvPr/>
          </p:nvCxnSpPr>
          <p:spPr bwMode="auto">
            <a:xfrm>
              <a:off x="3307705" y="1416377"/>
              <a:ext cx="4" cy="265127"/>
            </a:xfrm>
            <a:prstGeom prst="line">
              <a:avLst/>
            </a:prstGeom>
            <a:noFill/>
            <a:ln w="9525" cap="flat" cmpd="sng" algn="ctr">
              <a:solidFill>
                <a:srgbClr val="FF00FF"/>
              </a:solidFill>
              <a:prstDash val="solid"/>
              <a:round/>
              <a:headEnd type="none" w="med" len="med"/>
              <a:tailEnd type="none" w="med" len="med"/>
            </a:ln>
            <a:effectLst/>
          </p:spPr>
        </p:cxnSp>
        <p:sp>
          <p:nvSpPr>
            <p:cNvPr id="178" name="Rectangle 177">
              <a:extLst>
                <a:ext uri="{FF2B5EF4-FFF2-40B4-BE49-F238E27FC236}">
                  <a16:creationId xmlns:a16="http://schemas.microsoft.com/office/drawing/2014/main" id="{C9FB4447-4290-4A0F-9A17-887E9C1962BC}"/>
                </a:ext>
              </a:extLst>
            </p:cNvPr>
            <p:cNvSpPr/>
            <p:nvPr/>
          </p:nvSpPr>
          <p:spPr>
            <a:xfrm>
              <a:off x="1362983" y="1036018"/>
              <a:ext cx="3853542" cy="400110"/>
            </a:xfrm>
            <a:prstGeom prst="rect">
              <a:avLst/>
            </a:prstGeom>
          </p:spPr>
          <p:txBody>
            <a:bodyPr wrap="square">
              <a:spAutoFit/>
            </a:bodyPr>
            <a:lstStyle/>
            <a:p>
              <a:pPr lvl="0" algn="ctr" fontAlgn="auto">
                <a:spcBef>
                  <a:spcPts val="0"/>
                </a:spcBef>
                <a:spcAft>
                  <a:spcPts val="0"/>
                </a:spcAft>
                <a:defRPr/>
              </a:pPr>
              <a:r>
                <a:rPr lang="en-US" altLang="en-US" sz="2000" dirty="0">
                  <a:solidFill>
                    <a:schemeClr val="tx2"/>
                  </a:solidFill>
                  <a:cs typeface="Times New Roman" panose="02020603050405020304" pitchFamily="18" charset="0"/>
                </a:rPr>
                <a:t>Separating And</a:t>
              </a:r>
            </a:p>
          </p:txBody>
        </p:sp>
      </p:grpSp>
      <p:grpSp>
        <p:nvGrpSpPr>
          <p:cNvPr id="13" name="Group 12">
            <a:extLst>
              <a:ext uri="{FF2B5EF4-FFF2-40B4-BE49-F238E27FC236}">
                <a16:creationId xmlns:a16="http://schemas.microsoft.com/office/drawing/2014/main" id="{C0AF5500-0782-4D7A-A7DE-69E32B4E956D}"/>
              </a:ext>
            </a:extLst>
          </p:cNvPr>
          <p:cNvGrpSpPr/>
          <p:nvPr/>
        </p:nvGrpSpPr>
        <p:grpSpPr>
          <a:xfrm>
            <a:off x="5234574" y="1035377"/>
            <a:ext cx="3919214" cy="689669"/>
            <a:chOff x="5234574" y="1035377"/>
            <a:chExt cx="3919214" cy="689669"/>
          </a:xfrm>
        </p:grpSpPr>
        <p:sp>
          <p:nvSpPr>
            <p:cNvPr id="29" name="Rectangle 28">
              <a:extLst>
                <a:ext uri="{FF2B5EF4-FFF2-40B4-BE49-F238E27FC236}">
                  <a16:creationId xmlns:a16="http://schemas.microsoft.com/office/drawing/2014/main" id="{99B83F01-0728-416E-B8D5-0534CA2D31B1}"/>
                </a:ext>
              </a:extLst>
            </p:cNvPr>
            <p:cNvSpPr/>
            <p:nvPr/>
          </p:nvSpPr>
          <p:spPr>
            <a:xfrm>
              <a:off x="5245458" y="1307519"/>
              <a:ext cx="1948447"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n-CA" altLang="en-US" sz="2000" dirty="0">
                  <a:solidFill>
                    <a:srgbClr val="FFFFFF"/>
                  </a:solidFill>
                  <a:cs typeface="Times New Roman" panose="02020603050405020304" pitchFamily="18" charset="0"/>
                  <a:sym typeface="Symbol" panose="05050102010706020507" pitchFamily="18" charset="2"/>
                </a:rPr>
                <a:t>, </a:t>
              </a:r>
              <a:r>
                <a:rPr lang="en-US" altLang="en-US" sz="2000" dirty="0">
                  <a:solidFill>
                    <a:srgbClr val="FFC000"/>
                  </a:solidFill>
                  <a:cs typeface="Times New Roman" panose="02020603050405020304" pitchFamily="18" charset="0"/>
                </a:rPr>
                <a:t>α</a:t>
              </a:r>
              <a:r>
                <a:rPr lang="el-GR" altLang="en-US" sz="2000" dirty="0">
                  <a:solidFill>
                    <a:srgbClr val="FFC000"/>
                  </a:solidFill>
                  <a:cs typeface="Times New Roman" panose="02020603050405020304" pitchFamily="18" charset="0"/>
                  <a:sym typeface="Symbol" panose="05050102010706020507" pitchFamily="18" charset="2"/>
                </a:rPr>
                <a:t>´</a:t>
              </a:r>
              <a:r>
                <a:rPr lang="en-CA" altLang="en-US" sz="2000" dirty="0">
                  <a:solidFill>
                    <a:srgbClr val="FFFFFF"/>
                  </a:solidFill>
                  <a:cs typeface="Times New Roman" panose="02020603050405020304" pitchFamily="18" charset="0"/>
                  <a:sym typeface="Symbol" panose="05050102010706020507" pitchFamily="18" charset="2"/>
                </a:rPr>
                <a:t>, </a:t>
              </a:r>
              <a:r>
                <a:rPr lang="en-US" altLang="en-US" sz="2000" dirty="0">
                  <a:solidFill>
                    <a:srgbClr val="FFFFFF"/>
                  </a:solidFill>
                  <a:cs typeface="Times New Roman" panose="02020603050405020304" pitchFamily="18" charset="0"/>
                </a:rPr>
                <a:t>&amp; </a:t>
              </a:r>
              <a:r>
                <a:rPr lang="el-GR" altLang="en-US" sz="2000" dirty="0">
                  <a:solidFill>
                    <a:srgbClr val="FFC000"/>
                  </a:solidFill>
                  <a:cs typeface="Times New Roman" panose="02020603050405020304" pitchFamily="18" charset="0"/>
                  <a:sym typeface="Symbol" panose="05050102010706020507" pitchFamily="18" charset="2"/>
                </a:rPr>
                <a:t>β</a:t>
              </a:r>
              <a:endParaRPr lang="en-US" altLang="en-US" sz="2000" dirty="0">
                <a:solidFill>
                  <a:schemeClr val="tx2"/>
                </a:solidFill>
                <a:cs typeface="Times New Roman" panose="02020603050405020304" pitchFamily="18" charset="0"/>
              </a:endParaRPr>
            </a:p>
          </p:txBody>
        </p:sp>
        <p:sp>
          <p:nvSpPr>
            <p:cNvPr id="30" name="Rectangle 29">
              <a:extLst>
                <a:ext uri="{FF2B5EF4-FFF2-40B4-BE49-F238E27FC236}">
                  <a16:creationId xmlns:a16="http://schemas.microsoft.com/office/drawing/2014/main" id="{718F341E-B713-4BF3-89BA-2FF8986F70CB}"/>
                </a:ext>
              </a:extLst>
            </p:cNvPr>
            <p:cNvSpPr/>
            <p:nvPr/>
          </p:nvSpPr>
          <p:spPr>
            <a:xfrm>
              <a:off x="7193906" y="1324936"/>
              <a:ext cx="1959882" cy="400110"/>
            </a:xfrm>
            <a:prstGeom prst="rect">
              <a:avLst/>
            </a:prstGeom>
          </p:spPr>
          <p:txBody>
            <a:bodyPr wrap="square">
              <a:spAutoFit/>
            </a:bodyPr>
            <a:lstStyle/>
            <a:p>
              <a:pPr lvl="0" algn="ctr" fontAlgn="auto">
                <a:spcBef>
                  <a:spcPts val="0"/>
                </a:spcBef>
                <a:spcAft>
                  <a:spcPts val="0"/>
                </a:spcAft>
                <a:defRPr/>
              </a:pPr>
              <a:r>
                <a:rPr lang="en-US" altLang="en-US" sz="2000" dirty="0">
                  <a:solidFill>
                    <a:srgbClr val="FFC000"/>
                  </a:solidFill>
                  <a:cs typeface="Times New Roman" panose="02020603050405020304" pitchFamily="18" charset="0"/>
                </a:rPr>
                <a:t>α</a:t>
              </a:r>
              <a:r>
                <a:rPr lang="en-US" altLang="en-US" sz="2000" dirty="0">
                  <a:solidFill>
                    <a:srgbClr val="FF00FF"/>
                  </a:solidFill>
                  <a:sym typeface="Symbol" panose="05050102010706020507" pitchFamily="18" charset="2"/>
                </a:rPr>
                <a:t></a:t>
              </a:r>
              <a:r>
                <a:rPr lang="en-US" altLang="en-US" sz="2000" dirty="0">
                  <a:solidFill>
                    <a:srgbClr val="FFC000"/>
                  </a:solidFill>
                  <a:cs typeface="Times New Roman" panose="02020603050405020304" pitchFamily="18" charset="0"/>
                </a:rPr>
                <a:t>α</a:t>
              </a:r>
              <a:r>
                <a:rPr lang="el-GR" altLang="en-US" sz="2000" dirty="0">
                  <a:solidFill>
                    <a:srgbClr val="FFC000"/>
                  </a:solidFill>
                  <a:cs typeface="Times New Roman" panose="02020603050405020304" pitchFamily="18" charset="0"/>
                  <a:sym typeface="Symbol" panose="05050102010706020507" pitchFamily="18" charset="2"/>
                </a:rPr>
                <a:t>´</a:t>
              </a:r>
              <a:r>
                <a:rPr lang="en-US" altLang="en-US" sz="2000" dirty="0">
                  <a:solidFill>
                    <a:srgbClr val="FFFFFF"/>
                  </a:solidFill>
                  <a:cs typeface="Times New Roman" panose="02020603050405020304" pitchFamily="18" charset="0"/>
                  <a:sym typeface="Symbol" panose="05050102010706020507" pitchFamily="18" charset="2"/>
                </a:rPr>
                <a:t> </a:t>
              </a:r>
              <a:r>
                <a:rPr lang="en-US" altLang="en-US" sz="2000" dirty="0">
                  <a:solidFill>
                    <a:srgbClr val="FFFFFF"/>
                  </a:solidFill>
                  <a:cs typeface="Times New Roman" panose="02020603050405020304" pitchFamily="18" charset="0"/>
                </a:rPr>
                <a:t>&amp;</a:t>
              </a:r>
              <a:r>
                <a:rPr lang="en-US" altLang="en-US" sz="2000" dirty="0">
                  <a:solidFill>
                    <a:srgbClr val="FFC000"/>
                  </a:solidFill>
                  <a:cs typeface="Times New Roman" panose="02020603050405020304" pitchFamily="18" charset="0"/>
                  <a:sym typeface="Symbol" panose="05050102010706020507" pitchFamily="18" charset="2"/>
                </a:rPr>
                <a:t> </a:t>
              </a:r>
              <a:r>
                <a:rPr lang="el-GR" altLang="en-US" sz="2000" dirty="0">
                  <a:solidFill>
                    <a:srgbClr val="FFC000"/>
                  </a:solidFill>
                  <a:cs typeface="Times New Roman" panose="02020603050405020304" pitchFamily="18" charset="0"/>
                  <a:sym typeface="Symbol" panose="05050102010706020507" pitchFamily="18" charset="2"/>
                </a:rPr>
                <a:t></a:t>
              </a:r>
              <a:r>
                <a:rPr lang="en-US" altLang="en-US" sz="2000" dirty="0">
                  <a:solidFill>
                    <a:srgbClr val="FFC000"/>
                  </a:solidFill>
                  <a:cs typeface="Times New Roman" panose="02020603050405020304" pitchFamily="18" charset="0"/>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β</a:t>
              </a:r>
              <a:r>
                <a:rPr lang="en-US" altLang="en-US" sz="2000" dirty="0">
                  <a:solidFill>
                    <a:srgbClr val="FF00FF"/>
                  </a:solidFill>
                  <a:sym typeface="Symbol" panose="05050102010706020507" pitchFamily="18" charset="2"/>
                </a:rPr>
                <a:t></a:t>
              </a:r>
              <a:r>
                <a:rPr lang="el-GR" altLang="en-US" sz="2000" dirty="0">
                  <a:solidFill>
                    <a:srgbClr val="FFC000"/>
                  </a:solidFill>
                  <a:cs typeface="Times New Roman" panose="02020603050405020304" pitchFamily="18" charset="0"/>
                  <a:sym typeface="Symbol" panose="05050102010706020507" pitchFamily="18" charset="2"/>
                </a:rPr>
                <a:t>γ</a:t>
              </a:r>
              <a:r>
                <a:rPr lang="en-US" altLang="en-US" sz="2000" dirty="0">
                  <a:solidFill>
                    <a:srgbClr val="FFC000"/>
                  </a:solidFill>
                  <a:cs typeface="Times New Roman" panose="02020603050405020304" pitchFamily="18" charset="0"/>
                  <a:sym typeface="Symbol" panose="05050102010706020507" pitchFamily="18" charset="2"/>
                </a:rPr>
                <a:t>)</a:t>
              </a:r>
              <a:endParaRPr lang="en-US" altLang="en-US" sz="2000" dirty="0">
                <a:solidFill>
                  <a:schemeClr val="tx2"/>
                </a:solidFill>
                <a:cs typeface="Times New Roman" panose="02020603050405020304" pitchFamily="18" charset="0"/>
              </a:endParaRPr>
            </a:p>
          </p:txBody>
        </p:sp>
        <p:cxnSp>
          <p:nvCxnSpPr>
            <p:cNvPr id="33" name="Straight Connector 32">
              <a:extLst>
                <a:ext uri="{FF2B5EF4-FFF2-40B4-BE49-F238E27FC236}">
                  <a16:creationId xmlns:a16="http://schemas.microsoft.com/office/drawing/2014/main" id="{D0F4B881-1443-4B0F-99D9-C79288DA264F}"/>
                </a:ext>
              </a:extLst>
            </p:cNvPr>
            <p:cNvCxnSpPr>
              <a:cxnSpLocks/>
            </p:cNvCxnSpPr>
            <p:nvPr/>
          </p:nvCxnSpPr>
          <p:spPr bwMode="auto">
            <a:xfrm>
              <a:off x="7164968" y="1430891"/>
              <a:ext cx="4" cy="265127"/>
            </a:xfrm>
            <a:prstGeom prst="line">
              <a:avLst/>
            </a:prstGeom>
            <a:noFill/>
            <a:ln w="9525" cap="flat" cmpd="sng" algn="ctr">
              <a:solidFill>
                <a:srgbClr val="FF00FF"/>
              </a:solidFill>
              <a:prstDash val="solid"/>
              <a:round/>
              <a:headEnd type="none" w="med" len="med"/>
              <a:tailEnd type="none" w="med" len="med"/>
            </a:ln>
            <a:effectLst/>
          </p:spPr>
        </p:cxnSp>
        <p:sp>
          <p:nvSpPr>
            <p:cNvPr id="179" name="Rectangle 178">
              <a:extLst>
                <a:ext uri="{FF2B5EF4-FFF2-40B4-BE49-F238E27FC236}">
                  <a16:creationId xmlns:a16="http://schemas.microsoft.com/office/drawing/2014/main" id="{99A59A42-8164-42BC-B27E-A60A8B812CC4}"/>
                </a:ext>
              </a:extLst>
            </p:cNvPr>
            <p:cNvSpPr/>
            <p:nvPr/>
          </p:nvSpPr>
          <p:spPr>
            <a:xfrm>
              <a:off x="5234574" y="1035377"/>
              <a:ext cx="3853542" cy="400110"/>
            </a:xfrm>
            <a:prstGeom prst="rect">
              <a:avLst/>
            </a:prstGeom>
          </p:spPr>
          <p:txBody>
            <a:bodyPr wrap="square">
              <a:spAutoFit/>
            </a:bodyPr>
            <a:lstStyle/>
            <a:p>
              <a:pPr lvl="0" algn="ctr" fontAlgn="auto">
                <a:spcBef>
                  <a:spcPts val="0"/>
                </a:spcBef>
                <a:spcAft>
                  <a:spcPts val="0"/>
                </a:spcAft>
                <a:defRPr/>
              </a:pPr>
              <a:r>
                <a:rPr lang="en-CA" altLang="en-US" sz="2000" dirty="0">
                  <a:solidFill>
                    <a:schemeClr val="tx2"/>
                  </a:solidFill>
                  <a:cs typeface="Times New Roman" panose="02020603050405020304" pitchFamily="18" charset="0"/>
                  <a:sym typeface="Symbol" panose="05050102010706020507" pitchFamily="18" charset="2"/>
                </a:rPr>
                <a:t>Eval/Build </a:t>
              </a:r>
              <a:r>
                <a:rPr lang="en-US" altLang="en-US" sz="2000" dirty="0">
                  <a:solidFill>
                    <a:schemeClr val="tx2"/>
                  </a:solidFill>
                  <a:sym typeface="Symbol" panose="05050102010706020507" pitchFamily="18" charset="2"/>
                </a:rPr>
                <a:t></a:t>
              </a:r>
              <a:endParaRPr lang="en-US" altLang="en-US" sz="2000" dirty="0">
                <a:solidFill>
                  <a:schemeClr val="tx2"/>
                </a:solidFill>
                <a:cs typeface="Times New Roman" panose="02020603050405020304" pitchFamily="18" charset="0"/>
              </a:endParaRPr>
            </a:p>
          </p:txBody>
        </p:sp>
      </p:grpSp>
      <p:grpSp>
        <p:nvGrpSpPr>
          <p:cNvPr id="31" name="Group 30">
            <a:extLst>
              <a:ext uri="{FF2B5EF4-FFF2-40B4-BE49-F238E27FC236}">
                <a16:creationId xmlns:a16="http://schemas.microsoft.com/office/drawing/2014/main" id="{4C1457DE-7C09-4FEE-B775-72701A8EBAE9}"/>
              </a:ext>
            </a:extLst>
          </p:cNvPr>
          <p:cNvGrpSpPr/>
          <p:nvPr/>
        </p:nvGrpSpPr>
        <p:grpSpPr>
          <a:xfrm>
            <a:off x="266700" y="149039"/>
            <a:ext cx="8772072" cy="6512285"/>
            <a:chOff x="266700" y="149039"/>
            <a:chExt cx="8772072" cy="6512285"/>
          </a:xfrm>
        </p:grpSpPr>
        <p:grpSp>
          <p:nvGrpSpPr>
            <p:cNvPr id="27" name="Group 26">
              <a:extLst>
                <a:ext uri="{FF2B5EF4-FFF2-40B4-BE49-F238E27FC236}">
                  <a16:creationId xmlns:a16="http://schemas.microsoft.com/office/drawing/2014/main" id="{4765F08C-9F07-4E3F-AC15-1B505E711FCF}"/>
                </a:ext>
              </a:extLst>
            </p:cNvPr>
            <p:cNvGrpSpPr/>
            <p:nvPr/>
          </p:nvGrpSpPr>
          <p:grpSpPr>
            <a:xfrm>
              <a:off x="266700" y="149039"/>
              <a:ext cx="8772072" cy="6512285"/>
              <a:chOff x="266700" y="149039"/>
              <a:chExt cx="8772072" cy="6512285"/>
            </a:xfrm>
          </p:grpSpPr>
          <p:grpSp>
            <p:nvGrpSpPr>
              <p:cNvPr id="26" name="Group 25">
                <a:extLst>
                  <a:ext uri="{FF2B5EF4-FFF2-40B4-BE49-F238E27FC236}">
                    <a16:creationId xmlns:a16="http://schemas.microsoft.com/office/drawing/2014/main" id="{6EF85432-6AE5-4B59-A4CB-42F2426668CF}"/>
                  </a:ext>
                </a:extLst>
              </p:cNvPr>
              <p:cNvGrpSpPr/>
              <p:nvPr/>
            </p:nvGrpSpPr>
            <p:grpSpPr>
              <a:xfrm>
                <a:off x="266700" y="149039"/>
                <a:ext cx="8772072" cy="6465518"/>
                <a:chOff x="266700" y="149039"/>
                <a:chExt cx="8772072" cy="6465518"/>
              </a:xfrm>
            </p:grpSpPr>
            <p:cxnSp>
              <p:nvCxnSpPr>
                <p:cNvPr id="127" name="Straight Connector 126">
                  <a:extLst>
                    <a:ext uri="{FF2B5EF4-FFF2-40B4-BE49-F238E27FC236}">
                      <a16:creationId xmlns:a16="http://schemas.microsoft.com/office/drawing/2014/main" id="{5E7E3C9D-2006-4344-AFF3-ECFE5C584CE6}"/>
                    </a:ext>
                  </a:extLst>
                </p:cNvPr>
                <p:cNvCxnSpPr>
                  <a:cxnSpLocks/>
                </p:cNvCxnSpPr>
                <p:nvPr/>
              </p:nvCxnSpPr>
              <p:spPr bwMode="auto">
                <a:xfrm flipH="1">
                  <a:off x="1340208" y="1777421"/>
                  <a:ext cx="7696200" cy="4771"/>
                </a:xfrm>
                <a:prstGeom prst="line">
                  <a:avLst/>
                </a:prstGeom>
                <a:noFill/>
                <a:ln w="9525" cap="flat" cmpd="sng" algn="ctr">
                  <a:solidFill>
                    <a:srgbClr val="FF00FF"/>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4A0EEDB0-2892-4F41-9EC5-A9E25806F6FC}"/>
                    </a:ext>
                  </a:extLst>
                </p:cNvPr>
                <p:cNvCxnSpPr>
                  <a:cxnSpLocks/>
                </p:cNvCxnSpPr>
                <p:nvPr/>
              </p:nvCxnSpPr>
              <p:spPr bwMode="auto">
                <a:xfrm flipH="1">
                  <a:off x="1342572" y="5905500"/>
                  <a:ext cx="7696200" cy="4771"/>
                </a:xfrm>
                <a:prstGeom prst="line">
                  <a:avLst/>
                </a:prstGeom>
                <a:noFill/>
                <a:ln w="9525" cap="flat" cmpd="sng" algn="ctr">
                  <a:solidFill>
                    <a:srgbClr val="FF00FF"/>
                  </a:solidFill>
                  <a:prstDash val="solid"/>
                  <a:round/>
                  <a:headEnd type="none" w="med" len="med"/>
                  <a:tailEnd type="none" w="med" len="med"/>
                </a:ln>
                <a:effectLst/>
              </p:spPr>
            </p:cxnSp>
            <p:grpSp>
              <p:nvGrpSpPr>
                <p:cNvPr id="16" name="Group 15">
                  <a:extLst>
                    <a:ext uri="{FF2B5EF4-FFF2-40B4-BE49-F238E27FC236}">
                      <a16:creationId xmlns:a16="http://schemas.microsoft.com/office/drawing/2014/main" id="{55908BF4-3D9E-4ABC-9711-94C34415BFB9}"/>
                    </a:ext>
                  </a:extLst>
                </p:cNvPr>
                <p:cNvGrpSpPr/>
                <p:nvPr/>
              </p:nvGrpSpPr>
              <p:grpSpPr>
                <a:xfrm>
                  <a:off x="266700" y="149039"/>
                  <a:ext cx="8769708" cy="6465518"/>
                  <a:chOff x="266700" y="149039"/>
                  <a:chExt cx="8769708" cy="6465518"/>
                </a:xfrm>
              </p:grpSpPr>
              <p:grpSp>
                <p:nvGrpSpPr>
                  <p:cNvPr id="133" name="Group 132">
                    <a:extLst>
                      <a:ext uri="{FF2B5EF4-FFF2-40B4-BE49-F238E27FC236}">
                        <a16:creationId xmlns:a16="http://schemas.microsoft.com/office/drawing/2014/main" id="{ABF20F04-19F8-44A0-9D4D-9F4998247946}"/>
                      </a:ext>
                    </a:extLst>
                  </p:cNvPr>
                  <p:cNvGrpSpPr/>
                  <p:nvPr/>
                </p:nvGrpSpPr>
                <p:grpSpPr>
                  <a:xfrm>
                    <a:off x="266700" y="149039"/>
                    <a:ext cx="8466507" cy="898194"/>
                    <a:chOff x="228600" y="38946"/>
                    <a:chExt cx="8466507" cy="898194"/>
                  </a:xfrm>
                </p:grpSpPr>
                <p:sp>
                  <p:nvSpPr>
                    <p:cNvPr id="24" name="Rectangle 23">
                      <a:extLst>
                        <a:ext uri="{FF2B5EF4-FFF2-40B4-BE49-F238E27FC236}">
                          <a16:creationId xmlns:a16="http://schemas.microsoft.com/office/drawing/2014/main" id="{6FEAA4F6-8676-4A67-854B-85F6129D7648}"/>
                        </a:ext>
                      </a:extLst>
                    </p:cNvPr>
                    <p:cNvSpPr/>
                    <p:nvPr/>
                  </p:nvSpPr>
                  <p:spPr>
                    <a:xfrm>
                      <a:off x="228600" y="83403"/>
                      <a:ext cx="1354477" cy="830997"/>
                    </a:xfrm>
                    <a:prstGeom prst="rect">
                      <a:avLst/>
                    </a:prstGeom>
                  </p:spPr>
                  <p:txBody>
                    <a:bodyPr wrap="square">
                      <a:spAutoFit/>
                    </a:bodyPr>
                    <a:lstStyle/>
                    <a:p>
                      <a:pPr marL="342900" indent="-342900" algn="l">
                        <a:buFont typeface="Symbol" panose="05050102010706020507" pitchFamily="18" charset="2"/>
                        <a:buChar char="Ù"/>
                      </a:pPr>
                      <a:r>
                        <a:rPr lang="en-US" altLang="en-US" sz="2400" dirty="0">
                          <a:solidFill>
                            <a:schemeClr val="bg2"/>
                          </a:solidFill>
                          <a:sym typeface="Symbol" panose="05050102010706020507" pitchFamily="18" charset="2"/>
                        </a:rPr>
                        <a:t>And </a:t>
                      </a:r>
                    </a:p>
                    <a:p>
                      <a:pPr marL="342900" indent="-342900" algn="l">
                        <a:buFont typeface="Symbol" panose="05050102010706020507" pitchFamily="18" charset="2"/>
                        <a:buChar char="Ú"/>
                      </a:pPr>
                      <a:r>
                        <a:rPr lang="en-US" altLang="en-US" sz="2400" dirty="0">
                          <a:solidFill>
                            <a:schemeClr val="bg2"/>
                          </a:solidFill>
                          <a:sym typeface="Symbol" panose="05050102010706020507" pitchFamily="18" charset="2"/>
                        </a:rPr>
                        <a:t>Or</a:t>
                      </a:r>
                    </a:p>
                  </p:txBody>
                </p:sp>
                <p:sp>
                  <p:nvSpPr>
                    <p:cNvPr id="156" name="Rectangle 155">
                      <a:extLst>
                        <a:ext uri="{FF2B5EF4-FFF2-40B4-BE49-F238E27FC236}">
                          <a16:creationId xmlns:a16="http://schemas.microsoft.com/office/drawing/2014/main" id="{82FB5337-2755-42A7-B55A-C4640BE473E5}"/>
                        </a:ext>
                      </a:extLst>
                    </p:cNvPr>
                    <p:cNvSpPr/>
                    <p:nvPr/>
                  </p:nvSpPr>
                  <p:spPr>
                    <a:xfrm>
                      <a:off x="3776657" y="537030"/>
                      <a:ext cx="1309974" cy="400110"/>
                    </a:xfrm>
                    <a:prstGeom prst="rect">
                      <a:avLst/>
                    </a:prstGeom>
                  </p:spPr>
                  <p:txBody>
                    <a:bodyPr wrap="none">
                      <a:spAutoFit/>
                    </a:bodyPr>
                    <a:lstStyle/>
                    <a:p>
                      <a:pPr algn="l"/>
                      <a:r>
                        <a:rPr lang="en-US" sz="2000" b="1" dirty="0">
                          <a:solidFill>
                            <a:schemeClr val="bg2"/>
                          </a:solidFill>
                        </a:rPr>
                        <a:t>Conclude:</a:t>
                      </a:r>
                    </a:p>
                  </p:txBody>
                </p:sp>
                <p:sp>
                  <p:nvSpPr>
                    <p:cNvPr id="159" name="Rectangle 158">
                      <a:extLst>
                        <a:ext uri="{FF2B5EF4-FFF2-40B4-BE49-F238E27FC236}">
                          <a16:creationId xmlns:a16="http://schemas.microsoft.com/office/drawing/2014/main" id="{ABBF9F08-2E86-4896-958E-28E633929C20}"/>
                        </a:ext>
                      </a:extLst>
                    </p:cNvPr>
                    <p:cNvSpPr/>
                    <p:nvPr/>
                  </p:nvSpPr>
                  <p:spPr>
                    <a:xfrm>
                      <a:off x="1954124" y="533400"/>
                      <a:ext cx="941476" cy="400110"/>
                    </a:xfrm>
                    <a:prstGeom prst="rect">
                      <a:avLst/>
                    </a:prstGeom>
                  </p:spPr>
                  <p:txBody>
                    <a:bodyPr wrap="none">
                      <a:spAutoFit/>
                    </a:bodyPr>
                    <a:lstStyle/>
                    <a:p>
                      <a:pPr algn="l"/>
                      <a:r>
                        <a:rPr lang="en-US" sz="2000" b="1" dirty="0">
                          <a:solidFill>
                            <a:schemeClr val="bg2"/>
                          </a:solidFill>
                        </a:rPr>
                        <a:t>From: </a:t>
                      </a:r>
                    </a:p>
                  </p:txBody>
                </p:sp>
                <p:sp>
                  <p:nvSpPr>
                    <p:cNvPr id="162" name="Rectangle 161">
                      <a:extLst>
                        <a:ext uri="{FF2B5EF4-FFF2-40B4-BE49-F238E27FC236}">
                          <a16:creationId xmlns:a16="http://schemas.microsoft.com/office/drawing/2014/main" id="{B6BC2BD3-97B9-4E23-B2A5-59BEFD071467}"/>
                        </a:ext>
                      </a:extLst>
                    </p:cNvPr>
                    <p:cNvSpPr/>
                    <p:nvPr/>
                  </p:nvSpPr>
                  <p:spPr>
                    <a:xfrm>
                      <a:off x="2899087" y="304800"/>
                      <a:ext cx="896399" cy="400110"/>
                    </a:xfrm>
                    <a:prstGeom prst="rect">
                      <a:avLst/>
                    </a:prstGeom>
                  </p:spPr>
                  <p:txBody>
                    <a:bodyPr wrap="none">
                      <a:spAutoFit/>
                    </a:bodyPr>
                    <a:lstStyle/>
                    <a:p>
                      <a:pPr algn="l"/>
                      <a:r>
                        <a:rPr lang="en-US" sz="2000" b="1" dirty="0">
                          <a:solidFill>
                            <a:schemeClr val="bg2"/>
                          </a:solidFill>
                        </a:rPr>
                        <a:t>Using:</a:t>
                      </a:r>
                    </a:p>
                  </p:txBody>
                </p:sp>
                <p:sp>
                  <p:nvSpPr>
                    <p:cNvPr id="163" name="Rectangle 162">
                      <a:extLst>
                        <a:ext uri="{FF2B5EF4-FFF2-40B4-BE49-F238E27FC236}">
                          <a16:creationId xmlns:a16="http://schemas.microsoft.com/office/drawing/2014/main" id="{DA041B2F-FF1E-43BC-B6F6-84703B25B25E}"/>
                        </a:ext>
                      </a:extLst>
                    </p:cNvPr>
                    <p:cNvSpPr/>
                    <p:nvPr/>
                  </p:nvSpPr>
                  <p:spPr>
                    <a:xfrm>
                      <a:off x="7385133" y="537030"/>
                      <a:ext cx="1309974" cy="400110"/>
                    </a:xfrm>
                    <a:prstGeom prst="rect">
                      <a:avLst/>
                    </a:prstGeom>
                  </p:spPr>
                  <p:txBody>
                    <a:bodyPr wrap="none">
                      <a:spAutoFit/>
                    </a:bodyPr>
                    <a:lstStyle/>
                    <a:p>
                      <a:pPr algn="l"/>
                      <a:r>
                        <a:rPr lang="en-US" sz="2000" b="1" dirty="0">
                          <a:solidFill>
                            <a:schemeClr val="bg2"/>
                          </a:solidFill>
                        </a:rPr>
                        <a:t>Conclude:</a:t>
                      </a:r>
                    </a:p>
                  </p:txBody>
                </p:sp>
                <p:sp>
                  <p:nvSpPr>
                    <p:cNvPr id="164" name="Rectangle 163">
                      <a:extLst>
                        <a:ext uri="{FF2B5EF4-FFF2-40B4-BE49-F238E27FC236}">
                          <a16:creationId xmlns:a16="http://schemas.microsoft.com/office/drawing/2014/main" id="{D0DAE97C-EE94-4F5F-AB17-7B56345845D6}"/>
                        </a:ext>
                      </a:extLst>
                    </p:cNvPr>
                    <p:cNvSpPr/>
                    <p:nvPr/>
                  </p:nvSpPr>
                  <p:spPr>
                    <a:xfrm>
                      <a:off x="5562600" y="533400"/>
                      <a:ext cx="941476" cy="400110"/>
                    </a:xfrm>
                    <a:prstGeom prst="rect">
                      <a:avLst/>
                    </a:prstGeom>
                  </p:spPr>
                  <p:txBody>
                    <a:bodyPr wrap="none">
                      <a:spAutoFit/>
                    </a:bodyPr>
                    <a:lstStyle/>
                    <a:p>
                      <a:pPr algn="l"/>
                      <a:r>
                        <a:rPr lang="en-US" sz="2000" b="1" dirty="0">
                          <a:solidFill>
                            <a:schemeClr val="bg2"/>
                          </a:solidFill>
                        </a:rPr>
                        <a:t>From: </a:t>
                      </a:r>
                    </a:p>
                  </p:txBody>
                </p:sp>
                <p:sp>
                  <p:nvSpPr>
                    <p:cNvPr id="165" name="Rectangle 164">
                      <a:extLst>
                        <a:ext uri="{FF2B5EF4-FFF2-40B4-BE49-F238E27FC236}">
                          <a16:creationId xmlns:a16="http://schemas.microsoft.com/office/drawing/2014/main" id="{7411F84A-F1A0-4723-8859-83536D5B7488}"/>
                        </a:ext>
                      </a:extLst>
                    </p:cNvPr>
                    <p:cNvSpPr/>
                    <p:nvPr/>
                  </p:nvSpPr>
                  <p:spPr>
                    <a:xfrm>
                      <a:off x="6507563" y="304800"/>
                      <a:ext cx="1133837" cy="400110"/>
                    </a:xfrm>
                    <a:prstGeom prst="rect">
                      <a:avLst/>
                    </a:prstGeom>
                  </p:spPr>
                  <p:txBody>
                    <a:bodyPr wrap="none">
                      <a:spAutoFit/>
                    </a:bodyPr>
                    <a:lstStyle/>
                    <a:p>
                      <a:pPr algn="l"/>
                      <a:r>
                        <a:rPr lang="en-US" sz="2000" b="1" dirty="0">
                          <a:solidFill>
                            <a:schemeClr val="bg2"/>
                          </a:solidFill>
                        </a:rPr>
                        <a:t>Proving:</a:t>
                      </a:r>
                    </a:p>
                  </p:txBody>
                </p:sp>
                <p:cxnSp>
                  <p:nvCxnSpPr>
                    <p:cNvPr id="168" name="Straight Connector 167">
                      <a:extLst>
                        <a:ext uri="{FF2B5EF4-FFF2-40B4-BE49-F238E27FC236}">
                          <a16:creationId xmlns:a16="http://schemas.microsoft.com/office/drawing/2014/main" id="{28D8DDEA-5922-4754-92CE-7B09A4142EC3}"/>
                        </a:ext>
                      </a:extLst>
                    </p:cNvPr>
                    <p:cNvCxnSpPr>
                      <a:cxnSpLocks/>
                    </p:cNvCxnSpPr>
                    <p:nvPr/>
                  </p:nvCxnSpPr>
                  <p:spPr bwMode="auto">
                    <a:xfrm>
                      <a:off x="5170714" y="96158"/>
                      <a:ext cx="7711" cy="347669"/>
                    </a:xfrm>
                    <a:prstGeom prst="line">
                      <a:avLst/>
                    </a:prstGeom>
                    <a:noFill/>
                    <a:ln w="76200" cap="flat" cmpd="sng" algn="ctr">
                      <a:solidFill>
                        <a:srgbClr val="FF00FF"/>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D2797C4A-B463-4FA7-A28D-F000766B7703}"/>
                        </a:ext>
                      </a:extLst>
                    </p:cNvPr>
                    <p:cNvSpPr/>
                    <p:nvPr/>
                  </p:nvSpPr>
                  <p:spPr>
                    <a:xfrm>
                      <a:off x="3624257" y="38946"/>
                      <a:ext cx="3091808" cy="400110"/>
                    </a:xfrm>
                    <a:prstGeom prst="rect">
                      <a:avLst/>
                    </a:prstGeom>
                  </p:spPr>
                  <p:txBody>
                    <a:bodyPr wrap="none">
                      <a:spAutoFit/>
                    </a:bodyPr>
                    <a:lstStyle/>
                    <a:p>
                      <a:pPr algn="l"/>
                      <a:r>
                        <a:rPr lang="it-IT" sz="2000" b="1" dirty="0">
                          <a:solidFill>
                            <a:schemeClr val="bg2"/>
                          </a:solidFill>
                        </a:rPr>
                        <a:t>Proof Techniques/Lemmas</a:t>
                      </a:r>
                      <a:endParaRPr lang="en-US" sz="2000" b="1" dirty="0">
                        <a:solidFill>
                          <a:schemeClr val="bg2"/>
                        </a:solidFill>
                      </a:endParaRPr>
                    </a:p>
                  </p:txBody>
                </p:sp>
              </p:grpSp>
              <p:cxnSp>
                <p:nvCxnSpPr>
                  <p:cNvPr id="171" name="Straight Connector 170">
                    <a:extLst>
                      <a:ext uri="{FF2B5EF4-FFF2-40B4-BE49-F238E27FC236}">
                        <a16:creationId xmlns:a16="http://schemas.microsoft.com/office/drawing/2014/main" id="{952B09EB-AFAC-43C4-BE84-3AD0DE65D9CA}"/>
                      </a:ext>
                    </a:extLst>
                  </p:cNvPr>
                  <p:cNvCxnSpPr>
                    <a:cxnSpLocks/>
                  </p:cNvCxnSpPr>
                  <p:nvPr/>
                </p:nvCxnSpPr>
                <p:spPr bwMode="auto">
                  <a:xfrm flipH="1">
                    <a:off x="1340208" y="6609786"/>
                    <a:ext cx="7696200" cy="4771"/>
                  </a:xfrm>
                  <a:prstGeom prst="line">
                    <a:avLst/>
                  </a:prstGeom>
                  <a:noFill/>
                  <a:ln w="9525" cap="flat" cmpd="sng" algn="ctr">
                    <a:solidFill>
                      <a:srgbClr val="FF00FF"/>
                    </a:solidFill>
                    <a:prstDash val="solid"/>
                    <a:round/>
                    <a:headEnd type="none" w="med" len="med"/>
                    <a:tailEnd type="none" w="med" len="med"/>
                  </a:ln>
                  <a:effectLst/>
                </p:spPr>
              </p:cxnSp>
            </p:grpSp>
          </p:grpSp>
          <p:cxnSp>
            <p:nvCxnSpPr>
              <p:cNvPr id="173" name="Straight Connector 172">
                <a:extLst>
                  <a:ext uri="{FF2B5EF4-FFF2-40B4-BE49-F238E27FC236}">
                    <a16:creationId xmlns:a16="http://schemas.microsoft.com/office/drawing/2014/main" id="{51CCC3F8-F939-4B43-9D92-CAD251AB9B4B}"/>
                  </a:ext>
                </a:extLst>
              </p:cNvPr>
              <p:cNvCxnSpPr>
                <a:cxnSpLocks/>
              </p:cNvCxnSpPr>
              <p:nvPr/>
            </p:nvCxnSpPr>
            <p:spPr bwMode="auto">
              <a:xfrm flipH="1" flipV="1">
                <a:off x="9017358" y="951470"/>
                <a:ext cx="15060" cy="5709854"/>
              </a:xfrm>
              <a:prstGeom prst="line">
                <a:avLst/>
              </a:prstGeom>
              <a:noFill/>
              <a:ln w="9525" cap="flat" cmpd="sng" algn="ctr">
                <a:solidFill>
                  <a:srgbClr val="FF00FF"/>
                </a:solidFill>
                <a:prstDash val="solid"/>
                <a:round/>
                <a:headEnd type="none" w="med" len="med"/>
                <a:tailEnd type="none" w="med" len="med"/>
              </a:ln>
              <a:effectLst/>
            </p:spPr>
          </p:cxnSp>
        </p:grpSp>
        <p:cxnSp>
          <p:nvCxnSpPr>
            <p:cNvPr id="110" name="Straight Connector 109">
              <a:extLst>
                <a:ext uri="{FF2B5EF4-FFF2-40B4-BE49-F238E27FC236}">
                  <a16:creationId xmlns:a16="http://schemas.microsoft.com/office/drawing/2014/main" id="{AC18419E-09AF-4160-9550-39B7028A217C}"/>
                </a:ext>
              </a:extLst>
            </p:cNvPr>
            <p:cNvCxnSpPr>
              <a:cxnSpLocks/>
            </p:cNvCxnSpPr>
            <p:nvPr/>
          </p:nvCxnSpPr>
          <p:spPr bwMode="auto">
            <a:xfrm flipH="1">
              <a:off x="1340208" y="3139043"/>
              <a:ext cx="7696200" cy="4771"/>
            </a:xfrm>
            <a:prstGeom prst="line">
              <a:avLst/>
            </a:prstGeom>
            <a:noFill/>
            <a:ln w="9525" cap="flat" cmpd="sng" algn="ctr">
              <a:solidFill>
                <a:srgbClr val="FF00FF"/>
              </a:solidFill>
              <a:prstDash val="solid"/>
              <a:round/>
              <a:headEnd type="none" w="med" len="med"/>
              <a:tailEnd type="none" w="med" len="med"/>
            </a:ln>
            <a:effectLst/>
          </p:spPr>
        </p:cxnSp>
      </p:grpSp>
    </p:spTree>
    <p:extLst>
      <p:ext uri="{BB962C8B-B14F-4D97-AF65-F5344CB8AC3E}">
        <p14:creationId xmlns:p14="http://schemas.microsoft.com/office/powerpoint/2010/main" val="380605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500" fill="hold"/>
                                        <p:tgtEl>
                                          <p:spTgt spid="5"/>
                                        </p:tgtEl>
                                        <p:attrNameLst>
                                          <p:attrName>ppt_x</p:attrName>
                                        </p:attrNameLst>
                                      </p:cBhvr>
                                      <p:tavLst>
                                        <p:tav tm="0">
                                          <p:val>
                                            <p:strVal val="#ppt_x"/>
                                          </p:val>
                                        </p:tav>
                                        <p:tav tm="100000">
                                          <p:val>
                                            <p:strVal val="#ppt_x"/>
                                          </p:val>
                                        </p:tav>
                                      </p:tavLst>
                                    </p:anim>
                                    <p:anim calcmode="lin" valueType="num">
                                      <p:cBhvr additive="base">
                                        <p:cTn id="7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51103F6-0336-4B2E-AD4C-C0D1365FBCD6}"/>
              </a:ext>
            </a:extLst>
          </p:cNvPr>
          <p:cNvSpPr/>
          <p:nvPr/>
        </p:nvSpPr>
        <p:spPr>
          <a:xfrm>
            <a:off x="375138" y="790307"/>
            <a:ext cx="9592237" cy="135421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CA" altLang="en-US" sz="2400" b="0" i="0" u="none" strike="noStrike" kern="1200" cap="none" spc="0" normalizeH="0" baseline="0" noProof="0" dirty="0">
                <a:ln>
                  <a:noFill/>
                </a:ln>
                <a:solidFill>
                  <a:srgbClr val="FFFF00"/>
                </a:solidFill>
                <a:effectLst/>
                <a:uLnTx/>
                <a:uFillTx/>
                <a:latin typeface="Times New Roman" pitchFamily="18" charset="0"/>
                <a:ea typeface="+mn-ea"/>
                <a:cs typeface="+mn-cs"/>
              </a:rPr>
              <a:t>Predicate Logic </a:t>
            </a: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talks about the properties of objects.</a:t>
            </a:r>
            <a:endParaRPr kumimoji="0" lang="en-CA" altLang="en-US" sz="1100" b="0" i="0" u="none" strike="noStrike" kern="1200" cap="none" spc="0" normalizeH="0" baseline="0" noProof="0" dirty="0">
              <a:ln>
                <a:noFill/>
              </a:ln>
              <a:solidFill>
                <a:srgbClr val="FFFFFF"/>
              </a:solidFill>
              <a:effectLst/>
              <a:uLnTx/>
              <a:uFillTx/>
              <a:latin typeface="Times New Roman" pitchFamily="18" charset="0"/>
              <a:ea typeface="+mn-ea"/>
              <a:cs typeface="+mn-cs"/>
            </a:endParaRP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Father(</a:t>
            </a:r>
            <a:r>
              <a:rPr kumimoji="0" lang="en-CA" altLang="en-US" sz="2400" b="0" i="0" u="none" strike="noStrike" kern="1200" cap="none" spc="0" normalizeH="0" baseline="0" noProof="0" dirty="0" err="1">
                <a:ln>
                  <a:noFill/>
                </a:ln>
                <a:solidFill>
                  <a:srgbClr val="FFC000"/>
                </a:solidFill>
                <a:effectLst/>
                <a:uLnTx/>
                <a:uFillTx/>
                <a:latin typeface="Times New Roman" pitchFamily="18" charset="0"/>
                <a:ea typeface="+mn-ea"/>
                <a:cs typeface="+mn-cs"/>
              </a:rPr>
              <a:t>x,y</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 </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x is y’s father”</a:t>
            </a: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CA" altLang="en-US" sz="2400" b="0" i="0" u="none" strike="noStrike" kern="1200" cap="none" spc="0" normalizeH="0" noProof="0" dirty="0">
                <a:ln>
                  <a:noFill/>
                </a:ln>
                <a:solidFill>
                  <a:srgbClr val="FFC000"/>
                </a:solidFill>
                <a:effectLst/>
                <a:uLnTx/>
                <a:uFillTx/>
                <a:latin typeface="Times New Roman" pitchFamily="18" charset="0"/>
                <a:ea typeface="+mn-ea"/>
                <a:cs typeface="+mn-cs"/>
              </a:rPr>
              <a:t>               </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Daughter(</a:t>
            </a:r>
            <a:r>
              <a:rPr kumimoji="0" lang="en-CA" altLang="en-US" sz="2400" b="0" i="0" u="none" strike="noStrike" kern="1200" cap="none" spc="0" normalizeH="0" baseline="0" noProof="0" dirty="0" err="1">
                <a:ln>
                  <a:noFill/>
                </a:ln>
                <a:solidFill>
                  <a:srgbClr val="FFC000"/>
                </a:solidFill>
                <a:effectLst/>
                <a:uLnTx/>
                <a:uFillTx/>
                <a:latin typeface="Times New Roman" pitchFamily="18" charset="0"/>
                <a:ea typeface="+mn-ea"/>
                <a:cs typeface="+mn-cs"/>
              </a:rPr>
              <a:t>y,x</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  iff  Father(x,y)</a:t>
            </a:r>
            <a:r>
              <a:rPr kumimoji="0" lang="en-US"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sym typeface="Symbol" panose="05050102010706020507" pitchFamily="18" charset="2"/>
              </a:rPr>
              <a:t>Female(</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y) </a:t>
            </a:r>
          </a:p>
        </p:txBody>
      </p:sp>
      <p:pic>
        <p:nvPicPr>
          <p:cNvPr id="5" name="Picture 5" descr="j0116172">
            <a:extLst>
              <a:ext uri="{FF2B5EF4-FFF2-40B4-BE49-F238E27FC236}">
                <a16:creationId xmlns:a16="http://schemas.microsoft.com/office/drawing/2014/main" id="{D34D07FA-F0C6-47E8-90BD-F4E8B6943A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6127" y="5410200"/>
            <a:ext cx="960000" cy="130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8" descr="Is Everybody Created Equal? - Defending the Lor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CA" sz="3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0" name="Rectangle 2">
            <a:extLst>
              <a:ext uri="{FF2B5EF4-FFF2-40B4-BE49-F238E27FC236}">
                <a16:creationId xmlns:a16="http://schemas.microsoft.com/office/drawing/2014/main" id="{28477C8E-5789-456E-A4C3-31CD19C257C1}"/>
              </a:ext>
            </a:extLst>
          </p:cNvPr>
          <p:cNvSpPr txBox="1">
            <a:spLocks noChangeArrowheads="1"/>
          </p:cNvSpPr>
          <p:nvPr/>
        </p:nvSpPr>
        <p:spPr bwMode="auto">
          <a:xfrm>
            <a:off x="2108200" y="0"/>
            <a:ext cx="492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j-ea"/>
                <a:cs typeface="+mj-cs"/>
              </a:rPr>
              <a:t>Predicate Logic</a:t>
            </a:r>
            <a:endParaRPr kumimoji="0" lang="en-CA" altLang="en-US" sz="4400" b="0" i="0" u="none" strike="noStrike" kern="0" cap="none" spc="0" normalizeH="0" baseline="0" noProof="0" dirty="0">
              <a:ln>
                <a:noFill/>
              </a:ln>
              <a:solidFill>
                <a:srgbClr val="FFFF00"/>
              </a:solidFill>
              <a:effectLst/>
              <a:uLnTx/>
              <a:uFillTx/>
              <a:latin typeface="Times New Roman"/>
              <a:ea typeface="+mj-ea"/>
              <a:cs typeface="+mj-cs"/>
            </a:endParaRPr>
          </a:p>
        </p:txBody>
      </p:sp>
      <p:pic>
        <p:nvPicPr>
          <p:cNvPr id="4100" name="Picture 4" descr="https://cdn.cnn.com/cnnnext/dam/assets/150717181134-black-fathers-exlarge-1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757267"/>
            <a:ext cx="4724400" cy="2652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additive="base">
                                        <p:cTn id="17" dur="500" fill="hold"/>
                                        <p:tgtEl>
                                          <p:spTgt spid="4100"/>
                                        </p:tgtEl>
                                        <p:attrNameLst>
                                          <p:attrName>ppt_x</p:attrName>
                                        </p:attrNameLst>
                                      </p:cBhvr>
                                      <p:tavLst>
                                        <p:tav tm="0">
                                          <p:val>
                                            <p:strVal val="0-#ppt_w/2"/>
                                          </p:val>
                                        </p:tav>
                                        <p:tav tm="100000">
                                          <p:val>
                                            <p:strVal val="#ppt_x"/>
                                          </p:val>
                                        </p:tav>
                                      </p:tavLst>
                                    </p:anim>
                                    <p:anim calcmode="lin" valueType="num">
                                      <p:cBhvr additive="base">
                                        <p:cTn id="18" dur="500" fill="hold"/>
                                        <p:tgtEl>
                                          <p:spTgt spid="410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9">
                                            <p:txEl>
                                              <p:pRg st="1" end="1"/>
                                            </p:txEl>
                                          </p:spTgt>
                                        </p:tgtEl>
                                        <p:attrNameLst>
                                          <p:attrName>style.visibility</p:attrName>
                                        </p:attrNameLst>
                                      </p:cBhvr>
                                      <p:to>
                                        <p:strVal val="visible"/>
                                      </p:to>
                                    </p:set>
                                    <p:anim calcmode="lin" valueType="num">
                                      <p:cBhvr additive="base">
                                        <p:cTn id="21" dur="500" fill="hold"/>
                                        <p:tgtEl>
                                          <p:spTgt spid="39">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9">
                                            <p:txEl>
                                              <p:pRg st="2" end="2"/>
                                            </p:txEl>
                                          </p:spTgt>
                                        </p:tgtEl>
                                        <p:attrNameLst>
                                          <p:attrName>style.visibility</p:attrName>
                                        </p:attrNameLst>
                                      </p:cBhvr>
                                      <p:to>
                                        <p:strVal val="visible"/>
                                      </p:to>
                                    </p:set>
                                    <p:anim calcmode="lin" valueType="num">
                                      <p:cBhvr additive="base">
                                        <p:cTn id="27" dur="500" fill="hold"/>
                                        <p:tgtEl>
                                          <p:spTgt spid="39">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 Box 74"/>
          <p:cNvSpPr txBox="1">
            <a:spLocks noChangeArrowheads="1"/>
          </p:cNvSpPr>
          <p:nvPr/>
        </p:nvSpPr>
        <p:spPr bwMode="auto">
          <a:xfrm>
            <a:off x="1531190" y="1066800"/>
            <a:ext cx="1649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400" dirty="0">
                <a:solidFill>
                  <a:srgbClr val="FFC000"/>
                </a:solidFill>
                <a:latin typeface="Symbol" pitchFamily="18" charset="2"/>
              </a:rPr>
              <a:t>"</a:t>
            </a:r>
            <a:r>
              <a:rPr lang="en-US" altLang="en-US" sz="2400" dirty="0">
                <a:solidFill>
                  <a:srgbClr val="FFC000"/>
                </a:solidFill>
              </a:rPr>
              <a:t>x, </a:t>
            </a:r>
            <a:r>
              <a:rPr lang="en-US" altLang="en-US" sz="2400" dirty="0">
                <a:solidFill>
                  <a:srgbClr val="FFC000"/>
                </a:solidFill>
                <a:latin typeface="Symbol" pitchFamily="18" charset="2"/>
              </a:rPr>
              <a:t>$</a:t>
            </a:r>
            <a:r>
              <a:rPr lang="en-US" altLang="en-US" sz="2400" dirty="0">
                <a:solidFill>
                  <a:srgbClr val="FFC000"/>
                </a:solidFill>
              </a:rPr>
              <a:t>y,</a:t>
            </a:r>
            <a:r>
              <a:rPr lang="en-US" altLang="en-US" sz="2400" dirty="0"/>
              <a:t> </a:t>
            </a:r>
            <a:r>
              <a:rPr lang="en-US" altLang="en-US" sz="2400" dirty="0">
                <a:solidFill>
                  <a:srgbClr val="FFC000"/>
                </a:solidFill>
              </a:rPr>
              <a:t>y&gt;x</a:t>
            </a:r>
          </a:p>
        </p:txBody>
      </p:sp>
      <p:pic>
        <p:nvPicPr>
          <p:cNvPr id="98" name="Picture 97" descr="&lt;strong&gt;Clipart&lt;/strong&gt; - Beautiful Black &lt;strong&gt;Woman&lt;/strong&g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83960" y="1754008"/>
            <a:ext cx="965133" cy="988405"/>
          </a:xfrm>
          <a:prstGeom prst="rect">
            <a:avLst/>
          </a:prstGeom>
        </p:spPr>
      </p:pic>
      <p:sp>
        <p:nvSpPr>
          <p:cNvPr id="94" name="AutoShape 8">
            <a:extLst>
              <a:ext uri="{FF2B5EF4-FFF2-40B4-BE49-F238E27FC236}">
                <a16:creationId xmlns:a16="http://schemas.microsoft.com/office/drawing/2014/main" id="{4E3644EE-AC2E-4B6B-BACD-7965AB4F61A5}"/>
              </a:ext>
            </a:extLst>
          </p:cNvPr>
          <p:cNvSpPr>
            <a:spLocks noChangeArrowheads="1"/>
          </p:cNvSpPr>
          <p:nvPr/>
        </p:nvSpPr>
        <p:spPr bwMode="auto">
          <a:xfrm>
            <a:off x="1276350" y="1718965"/>
            <a:ext cx="2819400" cy="1143000"/>
          </a:xfrm>
          <a:prstGeom prst="wedgeRectCallout">
            <a:avLst>
              <a:gd name="adj1" fmla="val 61194"/>
              <a:gd name="adj2" fmla="val -23471"/>
            </a:avLst>
          </a:prstGeom>
          <a:noFill/>
          <a:ln w="12700">
            <a:solidFill>
              <a:srgbClr val="4D020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CA" altLang="en-US" sz="2400" dirty="0"/>
              <a:t>For </a:t>
            </a:r>
            <a:r>
              <a:rPr lang="en-CA" altLang="en-US" sz="2400" dirty="0">
                <a:solidFill>
                  <a:schemeClr val="tx2"/>
                </a:solidFill>
              </a:rPr>
              <a:t>A</a:t>
            </a:r>
            <a:r>
              <a:rPr lang="en-CA" altLang="en-US" sz="2400" dirty="0"/>
              <a:t>ll integer </a:t>
            </a:r>
            <a:r>
              <a:rPr lang="en-CA" altLang="en-US" sz="2400" dirty="0">
                <a:solidFill>
                  <a:srgbClr val="FFC000"/>
                </a:solidFill>
              </a:rPr>
              <a:t>x</a:t>
            </a:r>
            <a:r>
              <a:rPr lang="en-CA" altLang="en-US" sz="2400" dirty="0"/>
              <a:t>,</a:t>
            </a:r>
          </a:p>
          <a:p>
            <a:pPr algn="ctr" eaLnBrk="1" hangingPunct="1">
              <a:spcBef>
                <a:spcPct val="0"/>
              </a:spcBef>
              <a:buFontTx/>
              <a:buNone/>
            </a:pPr>
            <a:r>
              <a:rPr lang="en-CA" altLang="en-US" sz="2400" dirty="0"/>
              <a:t>there </a:t>
            </a:r>
            <a:r>
              <a:rPr lang="en-CA" altLang="en-US" sz="2400" dirty="0">
                <a:solidFill>
                  <a:schemeClr val="tx2"/>
                </a:solidFill>
              </a:rPr>
              <a:t>E</a:t>
            </a:r>
            <a:r>
              <a:rPr lang="en-CA" altLang="en-US" sz="2400" dirty="0"/>
              <a:t>xists a </a:t>
            </a:r>
            <a:r>
              <a:rPr lang="en-CA" altLang="en-US" sz="2400" dirty="0">
                <a:solidFill>
                  <a:srgbClr val="FFC000"/>
                </a:solidFill>
              </a:rPr>
              <a:t>y</a:t>
            </a:r>
            <a:r>
              <a:rPr lang="en-CA" altLang="en-US" sz="2400" dirty="0"/>
              <a:t> </a:t>
            </a:r>
          </a:p>
          <a:p>
            <a:pPr algn="ctr" eaLnBrk="1" hangingPunct="1">
              <a:spcBef>
                <a:spcPct val="0"/>
              </a:spcBef>
              <a:buFontTx/>
              <a:buNone/>
            </a:pPr>
            <a:r>
              <a:rPr lang="en-CA" altLang="en-US" sz="2400" dirty="0"/>
              <a:t>that is bigger.</a:t>
            </a:r>
            <a:endParaRPr lang="en-US" altLang="en-US" sz="2400" dirty="0"/>
          </a:p>
        </p:txBody>
      </p:sp>
      <p:pic>
        <p:nvPicPr>
          <p:cNvPr id="30" name="Picture 2" descr="Crowded hot tub">
            <a:extLst>
              <a:ext uri="{FF2B5EF4-FFF2-40B4-BE49-F238E27FC236}">
                <a16:creationId xmlns:a16="http://schemas.microsoft.com/office/drawing/2014/main" id="{16AE9416-8891-4C7F-BF26-C3FF56138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014" y="4633188"/>
            <a:ext cx="2686872" cy="14851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55CE37-9108-407E-A635-6A9BDA083DCF}"/>
              </a:ext>
            </a:extLst>
          </p:cNvPr>
          <p:cNvSpPr/>
          <p:nvPr/>
        </p:nvSpPr>
        <p:spPr>
          <a:xfrm>
            <a:off x="304800" y="3660676"/>
            <a:ext cx="3731984" cy="2677656"/>
          </a:xfrm>
          <a:prstGeom prst="rect">
            <a:avLst/>
          </a:prstGeom>
        </p:spPr>
        <p:txBody>
          <a:bodyPr wrap="none">
            <a:spAutoFit/>
          </a:bodyPr>
          <a:lstStyle/>
          <a:p>
            <a:pPr algn="l"/>
            <a:r>
              <a:rPr lang="en-CA" altLang="en-US" sz="2400" dirty="0">
                <a:solidFill>
                  <a:srgbClr val="FFC000"/>
                </a:solidFill>
              </a:rPr>
              <a:t>x</a:t>
            </a:r>
            <a:r>
              <a:rPr lang="en-CA" altLang="en-US" sz="2400" dirty="0"/>
              <a:t>?</a:t>
            </a:r>
          </a:p>
          <a:p>
            <a:pPr algn="l"/>
            <a:r>
              <a:rPr lang="en-CA" altLang="en-US" sz="2400" dirty="0">
                <a:solidFill>
                  <a:srgbClr val="FFC000"/>
                </a:solidFill>
              </a:rPr>
              <a:t>0</a:t>
            </a:r>
            <a:r>
              <a:rPr lang="en-CA" altLang="en-US" sz="2400" dirty="0"/>
              <a:t>?</a:t>
            </a:r>
          </a:p>
          <a:p>
            <a:pPr algn="l"/>
            <a:r>
              <a:rPr lang="en-CA" sz="2400" dirty="0">
                <a:solidFill>
                  <a:srgbClr val="FFC000"/>
                </a:solidFill>
              </a:rPr>
              <a:t>1</a:t>
            </a:r>
            <a:r>
              <a:rPr lang="en-CA" sz="2400" dirty="0"/>
              <a:t>?</a:t>
            </a:r>
          </a:p>
          <a:p>
            <a:pPr algn="l"/>
            <a:r>
              <a:rPr lang="en-CA" sz="2400" dirty="0">
                <a:solidFill>
                  <a:srgbClr val="FFC000"/>
                </a:solidFill>
              </a:rPr>
              <a:t>2</a:t>
            </a:r>
            <a:r>
              <a:rPr lang="en-CA" sz="2400" dirty="0"/>
              <a:t>?</a:t>
            </a:r>
          </a:p>
          <a:p>
            <a:pPr algn="l"/>
            <a:r>
              <a:rPr lang="en-CA" sz="2400" dirty="0">
                <a:solidFill>
                  <a:srgbClr val="FFC000"/>
                </a:solidFill>
              </a:rPr>
              <a:t>3</a:t>
            </a:r>
            <a:r>
              <a:rPr lang="en-CA" sz="2400" dirty="0"/>
              <a:t>?</a:t>
            </a:r>
          </a:p>
          <a:p>
            <a:pPr algn="l"/>
            <a:r>
              <a:rPr lang="en-CA" sz="2400" dirty="0"/>
              <a:t>  … </a:t>
            </a:r>
          </a:p>
          <a:p>
            <a:pPr algn="l"/>
            <a:r>
              <a:rPr lang="en-CA" altLang="en-US" sz="2400" dirty="0"/>
              <a:t>   The integers go on forever.</a:t>
            </a:r>
            <a:endParaRPr lang="en-US" altLang="en-US" sz="2400" dirty="0"/>
          </a:p>
        </p:txBody>
      </p:sp>
      <p:sp>
        <p:nvSpPr>
          <p:cNvPr id="32" name="Rectangle 31">
            <a:extLst>
              <a:ext uri="{FF2B5EF4-FFF2-40B4-BE49-F238E27FC236}">
                <a16:creationId xmlns:a16="http://schemas.microsoft.com/office/drawing/2014/main" id="{068B95A0-26D7-4B64-AE44-10507638B2FA}"/>
              </a:ext>
            </a:extLst>
          </p:cNvPr>
          <p:cNvSpPr/>
          <p:nvPr/>
        </p:nvSpPr>
        <p:spPr>
          <a:xfrm>
            <a:off x="803637" y="3660676"/>
            <a:ext cx="1543051" cy="1938992"/>
          </a:xfrm>
          <a:prstGeom prst="rect">
            <a:avLst/>
          </a:prstGeom>
        </p:spPr>
        <p:txBody>
          <a:bodyPr wrap="none">
            <a:spAutoFit/>
          </a:bodyPr>
          <a:lstStyle/>
          <a:p>
            <a:pPr algn="l"/>
            <a:r>
              <a:rPr lang="en-CA" sz="2400" dirty="0">
                <a:solidFill>
                  <a:srgbClr val="FFC000"/>
                </a:solidFill>
              </a:rPr>
              <a:t>y </a:t>
            </a:r>
            <a:r>
              <a:rPr lang="en-CA" sz="2400" dirty="0"/>
              <a:t>is bigger.</a:t>
            </a:r>
            <a:endParaRPr lang="en-CA" sz="2400" dirty="0">
              <a:solidFill>
                <a:srgbClr val="FFC000"/>
              </a:solidFill>
            </a:endParaRPr>
          </a:p>
          <a:p>
            <a:pPr algn="l"/>
            <a:r>
              <a:rPr lang="en-CA" sz="2400" dirty="0">
                <a:solidFill>
                  <a:srgbClr val="FFC000"/>
                </a:solidFill>
              </a:rPr>
              <a:t>1</a:t>
            </a:r>
            <a:r>
              <a:rPr lang="en-CA" sz="2400" dirty="0"/>
              <a:t> is bigger.</a:t>
            </a:r>
          </a:p>
          <a:p>
            <a:pPr algn="l"/>
            <a:r>
              <a:rPr lang="en-CA" sz="2400" dirty="0">
                <a:solidFill>
                  <a:srgbClr val="FFC000"/>
                </a:solidFill>
              </a:rPr>
              <a:t>2</a:t>
            </a:r>
            <a:r>
              <a:rPr lang="en-CA" sz="2400" dirty="0"/>
              <a:t> is bigger.</a:t>
            </a:r>
          </a:p>
          <a:p>
            <a:pPr algn="l"/>
            <a:r>
              <a:rPr lang="en-CA" sz="2400" dirty="0">
                <a:solidFill>
                  <a:srgbClr val="FFC000"/>
                </a:solidFill>
              </a:rPr>
              <a:t>3</a:t>
            </a:r>
            <a:r>
              <a:rPr lang="en-CA" sz="2400" dirty="0"/>
              <a:t> is bigger.</a:t>
            </a:r>
          </a:p>
          <a:p>
            <a:pPr algn="l"/>
            <a:r>
              <a:rPr lang="en-CA" sz="2400" dirty="0">
                <a:solidFill>
                  <a:srgbClr val="FFC000"/>
                </a:solidFill>
              </a:rPr>
              <a:t>4</a:t>
            </a:r>
            <a:r>
              <a:rPr lang="en-CA" sz="2400" dirty="0"/>
              <a:t> is bigger.</a:t>
            </a:r>
          </a:p>
        </p:txBody>
      </p:sp>
      <p:sp>
        <p:nvSpPr>
          <p:cNvPr id="33" name="AutoShape 8">
            <a:extLst>
              <a:ext uri="{FF2B5EF4-FFF2-40B4-BE49-F238E27FC236}">
                <a16:creationId xmlns:a16="http://schemas.microsoft.com/office/drawing/2014/main" id="{F3A061BC-3593-43D3-A548-EFD1C7F038D3}"/>
              </a:ext>
            </a:extLst>
          </p:cNvPr>
          <p:cNvSpPr>
            <a:spLocks noChangeArrowheads="1"/>
          </p:cNvSpPr>
          <p:nvPr/>
        </p:nvSpPr>
        <p:spPr bwMode="auto">
          <a:xfrm>
            <a:off x="2870925" y="3611265"/>
            <a:ext cx="6096000" cy="864260"/>
          </a:xfrm>
          <a:prstGeom prst="wedgeRectCallout">
            <a:avLst>
              <a:gd name="adj1" fmla="val -52995"/>
              <a:gd name="adj2" fmla="val -43471"/>
            </a:avLst>
          </a:prstGeom>
          <a:noFill/>
          <a:ln w="12700">
            <a:solidFill>
              <a:srgbClr val="4D020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None/>
            </a:pPr>
            <a:r>
              <a:rPr lang="en-CA" altLang="en-US" sz="2400" dirty="0"/>
              <a:t>No matter how many people are in the </a:t>
            </a:r>
            <a:r>
              <a:rPr lang="en-CA" altLang="en-US" sz="2400" dirty="0" err="1"/>
              <a:t>hottub</a:t>
            </a:r>
            <a:r>
              <a:rPr lang="en-CA" altLang="en-US" sz="2400" dirty="0"/>
              <a:t>, </a:t>
            </a:r>
          </a:p>
          <a:p>
            <a:pPr algn="ctr" eaLnBrk="1" hangingPunct="1">
              <a:spcBef>
                <a:spcPct val="0"/>
              </a:spcBef>
              <a:buNone/>
            </a:pPr>
            <a:r>
              <a:rPr lang="en-CA" altLang="en-US" sz="2400" dirty="0"/>
              <a:t>you can always fit one more.</a:t>
            </a:r>
          </a:p>
        </p:txBody>
      </p:sp>
      <p:sp>
        <p:nvSpPr>
          <p:cNvPr id="3" name="Oval 2">
            <a:extLst>
              <a:ext uri="{FF2B5EF4-FFF2-40B4-BE49-F238E27FC236}">
                <a16:creationId xmlns:a16="http://schemas.microsoft.com/office/drawing/2014/main" id="{A694E9D8-24AB-41A1-A056-4B3134A39C25}"/>
              </a:ext>
            </a:extLst>
          </p:cNvPr>
          <p:cNvSpPr/>
          <p:nvPr/>
        </p:nvSpPr>
        <p:spPr>
          <a:xfrm>
            <a:off x="1531190" y="1092200"/>
            <a:ext cx="631348" cy="461665"/>
          </a:xfrm>
          <a:prstGeom prst="ellipse">
            <a:avLst/>
          </a:prstGeom>
          <a:ln w="12700">
            <a:solidFill>
              <a:srgbClr val="FF00FF"/>
            </a:solidFill>
          </a:ln>
        </p:spPr>
        <p:txBody>
          <a:bodyPr wrap="square" rtlCol="0" anchor="ctr">
            <a:spAutoFit/>
          </a:bodyPr>
          <a:lstStyle/>
          <a:p>
            <a:pPr marL="0" algn="l"/>
            <a:endParaRPr lang="en-US" sz="2800" dirty="0">
              <a:latin typeface="+mj-lt"/>
            </a:endParaRPr>
          </a:p>
        </p:txBody>
      </p:sp>
      <p:sp>
        <p:nvSpPr>
          <p:cNvPr id="35" name="Oval 34">
            <a:extLst>
              <a:ext uri="{FF2B5EF4-FFF2-40B4-BE49-F238E27FC236}">
                <a16:creationId xmlns:a16="http://schemas.microsoft.com/office/drawing/2014/main" id="{5125BFB0-5C8D-48F1-9C18-9D0B8A21E6FF}"/>
              </a:ext>
            </a:extLst>
          </p:cNvPr>
          <p:cNvSpPr/>
          <p:nvPr/>
        </p:nvSpPr>
        <p:spPr>
          <a:xfrm>
            <a:off x="1966339" y="1079679"/>
            <a:ext cx="631348" cy="461665"/>
          </a:xfrm>
          <a:prstGeom prst="ellipse">
            <a:avLst/>
          </a:prstGeom>
          <a:ln w="12700">
            <a:solidFill>
              <a:srgbClr val="FF00FF"/>
            </a:solidFill>
          </a:ln>
        </p:spPr>
        <p:txBody>
          <a:bodyPr wrap="square" rtlCol="0" anchor="ctr">
            <a:spAutoFit/>
          </a:bodyPr>
          <a:lstStyle/>
          <a:p>
            <a:pPr marL="0" algn="l"/>
            <a:endParaRPr lang="en-US" sz="2800" dirty="0">
              <a:latin typeface="+mj-lt"/>
            </a:endParaRPr>
          </a:p>
        </p:txBody>
      </p:sp>
      <p:sp>
        <p:nvSpPr>
          <p:cNvPr id="36" name="Oval 35">
            <a:extLst>
              <a:ext uri="{FF2B5EF4-FFF2-40B4-BE49-F238E27FC236}">
                <a16:creationId xmlns:a16="http://schemas.microsoft.com/office/drawing/2014/main" id="{F4415CF1-E15E-4122-8E76-26E85EFC9C69}"/>
              </a:ext>
            </a:extLst>
          </p:cNvPr>
          <p:cNvSpPr/>
          <p:nvPr/>
        </p:nvSpPr>
        <p:spPr>
          <a:xfrm>
            <a:off x="2524423" y="1080037"/>
            <a:ext cx="631348" cy="461665"/>
          </a:xfrm>
          <a:prstGeom prst="ellipse">
            <a:avLst/>
          </a:prstGeom>
          <a:ln w="12700">
            <a:solidFill>
              <a:srgbClr val="FF00FF"/>
            </a:solidFill>
          </a:ln>
        </p:spPr>
        <p:txBody>
          <a:bodyPr wrap="square" rtlCol="0" anchor="ctr">
            <a:spAutoFit/>
          </a:bodyPr>
          <a:lstStyle/>
          <a:p>
            <a:pPr marL="0" algn="l"/>
            <a:endParaRPr lang="en-US" sz="2800" dirty="0">
              <a:latin typeface="+mj-lt"/>
            </a:endParaRPr>
          </a:p>
        </p:txBody>
      </p:sp>
      <p:cxnSp>
        <p:nvCxnSpPr>
          <p:cNvPr id="5" name="Straight Arrow Connector 4">
            <a:extLst>
              <a:ext uri="{FF2B5EF4-FFF2-40B4-BE49-F238E27FC236}">
                <a16:creationId xmlns:a16="http://schemas.microsoft.com/office/drawing/2014/main" id="{4EA9520B-960B-4565-BD60-EDC7720DA8D6}"/>
              </a:ext>
            </a:extLst>
          </p:cNvPr>
          <p:cNvCxnSpPr>
            <a:cxnSpLocks/>
          </p:cNvCxnSpPr>
          <p:nvPr/>
        </p:nvCxnSpPr>
        <p:spPr bwMode="auto">
          <a:xfrm>
            <a:off x="1959880" y="1553865"/>
            <a:ext cx="232669" cy="353624"/>
          </a:xfrm>
          <a:prstGeom prst="straightConnector1">
            <a:avLst/>
          </a:prstGeom>
          <a:noFill/>
          <a:ln w="19050" cap="flat" cmpd="sng" algn="ctr">
            <a:solidFill>
              <a:srgbClr val="FF00FF"/>
            </a:solidFill>
            <a:prstDash val="solid"/>
            <a:round/>
            <a:headEnd type="arrow" w="med" len="med"/>
            <a:tailEnd type="arrow"/>
          </a:ln>
          <a:effectLst/>
        </p:spPr>
      </p:cxnSp>
      <p:cxnSp>
        <p:nvCxnSpPr>
          <p:cNvPr id="42" name="Straight Arrow Connector 41">
            <a:extLst>
              <a:ext uri="{FF2B5EF4-FFF2-40B4-BE49-F238E27FC236}">
                <a16:creationId xmlns:a16="http://schemas.microsoft.com/office/drawing/2014/main" id="{4C72A299-D1D5-4B85-A67F-238E30A20A47}"/>
              </a:ext>
            </a:extLst>
          </p:cNvPr>
          <p:cNvCxnSpPr>
            <a:cxnSpLocks/>
            <a:stCxn id="35" idx="4"/>
          </p:cNvCxnSpPr>
          <p:nvPr/>
        </p:nvCxnSpPr>
        <p:spPr bwMode="auto">
          <a:xfrm>
            <a:off x="2282013" y="1541344"/>
            <a:ext cx="212399" cy="698321"/>
          </a:xfrm>
          <a:prstGeom prst="straightConnector1">
            <a:avLst/>
          </a:prstGeom>
          <a:noFill/>
          <a:ln w="19050" cap="flat" cmpd="sng" algn="ctr">
            <a:solidFill>
              <a:srgbClr val="FF00FF"/>
            </a:solidFill>
            <a:prstDash val="solid"/>
            <a:round/>
            <a:headEnd type="arrow" w="med" len="med"/>
            <a:tailEnd type="arrow"/>
          </a:ln>
          <a:effectLst/>
        </p:spPr>
      </p:cxnSp>
      <p:cxnSp>
        <p:nvCxnSpPr>
          <p:cNvPr id="44" name="Straight Arrow Connector 43">
            <a:extLst>
              <a:ext uri="{FF2B5EF4-FFF2-40B4-BE49-F238E27FC236}">
                <a16:creationId xmlns:a16="http://schemas.microsoft.com/office/drawing/2014/main" id="{55B333BB-CF33-4924-A7E7-E2118B974158}"/>
              </a:ext>
            </a:extLst>
          </p:cNvPr>
          <p:cNvCxnSpPr>
            <a:cxnSpLocks/>
            <a:stCxn id="36" idx="4"/>
          </p:cNvCxnSpPr>
          <p:nvPr/>
        </p:nvCxnSpPr>
        <p:spPr bwMode="auto">
          <a:xfrm>
            <a:off x="2840097" y="1541702"/>
            <a:ext cx="89464" cy="1071315"/>
          </a:xfrm>
          <a:prstGeom prst="straightConnector1">
            <a:avLst/>
          </a:prstGeom>
          <a:noFill/>
          <a:ln w="19050" cap="flat" cmpd="sng" algn="ctr">
            <a:solidFill>
              <a:srgbClr val="FF00FF"/>
            </a:solidFill>
            <a:prstDash val="solid"/>
            <a:round/>
            <a:headEnd type="arrow" w="med" len="med"/>
            <a:tailEnd type="arrow"/>
          </a:ln>
          <a:effectLst/>
        </p:spPr>
      </p:cxnSp>
      <p:sp>
        <p:nvSpPr>
          <p:cNvPr id="17" name="AutoShape 19">
            <a:extLst>
              <a:ext uri="{FF2B5EF4-FFF2-40B4-BE49-F238E27FC236}">
                <a16:creationId xmlns:a16="http://schemas.microsoft.com/office/drawing/2014/main" id="{E2F94A78-256A-455A-9061-D6B8ADC447F8}"/>
              </a:ext>
            </a:extLst>
          </p:cNvPr>
          <p:cNvSpPr>
            <a:spLocks noChangeArrowheads="1"/>
          </p:cNvSpPr>
          <p:nvPr/>
        </p:nvSpPr>
        <p:spPr bwMode="auto">
          <a:xfrm>
            <a:off x="990601" y="1002405"/>
            <a:ext cx="2438400" cy="540808"/>
          </a:xfrm>
          <a:prstGeom prst="wedgeRoundRectCallout">
            <a:avLst>
              <a:gd name="adj1" fmla="val -54532"/>
              <a:gd name="adj2" fmla="val -3194"/>
              <a:gd name="adj3" fmla="val 16667"/>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dirty="0"/>
          </a:p>
        </p:txBody>
      </p:sp>
      <p:grpSp>
        <p:nvGrpSpPr>
          <p:cNvPr id="18" name="Group 26">
            <a:extLst>
              <a:ext uri="{FF2B5EF4-FFF2-40B4-BE49-F238E27FC236}">
                <a16:creationId xmlns:a16="http://schemas.microsoft.com/office/drawing/2014/main" id="{615946B1-4682-4C83-ADC3-3D483008EFC6}"/>
              </a:ext>
            </a:extLst>
          </p:cNvPr>
          <p:cNvGrpSpPr>
            <a:grpSpLocks/>
          </p:cNvGrpSpPr>
          <p:nvPr/>
        </p:nvGrpSpPr>
        <p:grpSpPr bwMode="auto">
          <a:xfrm flipH="1">
            <a:off x="152400" y="1524000"/>
            <a:ext cx="947738" cy="1828800"/>
            <a:chOff x="2308" y="1513"/>
            <a:chExt cx="1162" cy="2570"/>
          </a:xfrm>
        </p:grpSpPr>
        <p:grpSp>
          <p:nvGrpSpPr>
            <p:cNvPr id="19" name="Group 27">
              <a:extLst>
                <a:ext uri="{FF2B5EF4-FFF2-40B4-BE49-F238E27FC236}">
                  <a16:creationId xmlns:a16="http://schemas.microsoft.com/office/drawing/2014/main" id="{26AE1D71-D04A-4416-9803-1A77042D541B}"/>
                </a:ext>
              </a:extLst>
            </p:cNvPr>
            <p:cNvGrpSpPr>
              <a:grpSpLocks/>
            </p:cNvGrpSpPr>
            <p:nvPr/>
          </p:nvGrpSpPr>
          <p:grpSpPr bwMode="auto">
            <a:xfrm>
              <a:off x="2308" y="1740"/>
              <a:ext cx="957" cy="2343"/>
              <a:chOff x="2308" y="1740"/>
              <a:chExt cx="957" cy="2343"/>
            </a:xfrm>
          </p:grpSpPr>
          <p:sp>
            <p:nvSpPr>
              <p:cNvPr id="27" name="Freeform 28">
                <a:extLst>
                  <a:ext uri="{FF2B5EF4-FFF2-40B4-BE49-F238E27FC236}">
                    <a16:creationId xmlns:a16="http://schemas.microsoft.com/office/drawing/2014/main" id="{0C92B829-A440-4B3C-9A1F-D3D92651F9E0}"/>
                  </a:ext>
                </a:extLst>
              </p:cNvPr>
              <p:cNvSpPr>
                <a:spLocks/>
              </p:cNvSpPr>
              <p:nvPr/>
            </p:nvSpPr>
            <p:spPr bwMode="auto">
              <a:xfrm>
                <a:off x="2673" y="1740"/>
                <a:ext cx="432" cy="485"/>
              </a:xfrm>
              <a:custGeom>
                <a:avLst/>
                <a:gdLst>
                  <a:gd name="T0" fmla="*/ 123 w 432"/>
                  <a:gd name="T1" fmla="*/ 206 h 485"/>
                  <a:gd name="T2" fmla="*/ 159 w 432"/>
                  <a:gd name="T3" fmla="*/ 53 h 485"/>
                  <a:gd name="T4" fmla="*/ 248 w 432"/>
                  <a:gd name="T5" fmla="*/ 0 h 485"/>
                  <a:gd name="T6" fmla="*/ 335 w 432"/>
                  <a:gd name="T7" fmla="*/ 0 h 485"/>
                  <a:gd name="T8" fmla="*/ 388 w 432"/>
                  <a:gd name="T9" fmla="*/ 53 h 485"/>
                  <a:gd name="T10" fmla="*/ 432 w 432"/>
                  <a:gd name="T11" fmla="*/ 215 h 485"/>
                  <a:gd name="T12" fmla="*/ 415 w 432"/>
                  <a:gd name="T13" fmla="*/ 349 h 485"/>
                  <a:gd name="T14" fmla="*/ 379 w 432"/>
                  <a:gd name="T15" fmla="*/ 458 h 485"/>
                  <a:gd name="T16" fmla="*/ 309 w 432"/>
                  <a:gd name="T17" fmla="*/ 485 h 485"/>
                  <a:gd name="T18" fmla="*/ 221 w 432"/>
                  <a:gd name="T19" fmla="*/ 475 h 485"/>
                  <a:gd name="T20" fmla="*/ 132 w 432"/>
                  <a:gd name="T21" fmla="*/ 368 h 485"/>
                  <a:gd name="T22" fmla="*/ 123 w 432"/>
                  <a:gd name="T23" fmla="*/ 288 h 485"/>
                  <a:gd name="T24" fmla="*/ 0 w 432"/>
                  <a:gd name="T25" fmla="*/ 242 h 485"/>
                  <a:gd name="T26" fmla="*/ 0 w 432"/>
                  <a:gd name="T27" fmla="*/ 189 h 485"/>
                  <a:gd name="T28" fmla="*/ 123 w 432"/>
                  <a:gd name="T29" fmla="*/ 206 h 4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485"/>
                  <a:gd name="T47" fmla="*/ 432 w 432"/>
                  <a:gd name="T48" fmla="*/ 485 h 4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485">
                    <a:moveTo>
                      <a:pt x="123" y="206"/>
                    </a:moveTo>
                    <a:lnTo>
                      <a:pt x="159" y="53"/>
                    </a:lnTo>
                    <a:lnTo>
                      <a:pt x="248" y="0"/>
                    </a:lnTo>
                    <a:lnTo>
                      <a:pt x="335" y="0"/>
                    </a:lnTo>
                    <a:lnTo>
                      <a:pt x="388" y="53"/>
                    </a:lnTo>
                    <a:lnTo>
                      <a:pt x="432" y="215"/>
                    </a:lnTo>
                    <a:lnTo>
                      <a:pt x="415" y="349"/>
                    </a:lnTo>
                    <a:lnTo>
                      <a:pt x="379" y="458"/>
                    </a:lnTo>
                    <a:lnTo>
                      <a:pt x="309" y="485"/>
                    </a:lnTo>
                    <a:lnTo>
                      <a:pt x="221" y="475"/>
                    </a:lnTo>
                    <a:lnTo>
                      <a:pt x="132" y="368"/>
                    </a:lnTo>
                    <a:lnTo>
                      <a:pt x="123" y="288"/>
                    </a:lnTo>
                    <a:lnTo>
                      <a:pt x="0" y="242"/>
                    </a:lnTo>
                    <a:lnTo>
                      <a:pt x="0" y="189"/>
                    </a:lnTo>
                    <a:lnTo>
                      <a:pt x="123" y="20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 name="Freeform 29">
                <a:extLst>
                  <a:ext uri="{FF2B5EF4-FFF2-40B4-BE49-F238E27FC236}">
                    <a16:creationId xmlns:a16="http://schemas.microsoft.com/office/drawing/2014/main" id="{54A2FE3C-3EA9-442E-92D3-4FBC2B0E28D9}"/>
                  </a:ext>
                </a:extLst>
              </p:cNvPr>
              <p:cNvSpPr>
                <a:spLocks/>
              </p:cNvSpPr>
              <p:nvPr/>
            </p:nvSpPr>
            <p:spPr bwMode="auto">
              <a:xfrm>
                <a:off x="2573" y="2253"/>
                <a:ext cx="500" cy="828"/>
              </a:xfrm>
              <a:custGeom>
                <a:avLst/>
                <a:gdLst>
                  <a:gd name="T0" fmla="*/ 41 w 500"/>
                  <a:gd name="T1" fmla="*/ 173 h 828"/>
                  <a:gd name="T2" fmla="*/ 163 w 500"/>
                  <a:gd name="T3" fmla="*/ 35 h 828"/>
                  <a:gd name="T4" fmla="*/ 232 w 500"/>
                  <a:gd name="T5" fmla="*/ 0 h 828"/>
                  <a:gd name="T6" fmla="*/ 366 w 500"/>
                  <a:gd name="T7" fmla="*/ 5 h 828"/>
                  <a:gd name="T8" fmla="*/ 488 w 500"/>
                  <a:gd name="T9" fmla="*/ 57 h 828"/>
                  <a:gd name="T10" fmla="*/ 500 w 500"/>
                  <a:gd name="T11" fmla="*/ 126 h 828"/>
                  <a:gd name="T12" fmla="*/ 483 w 500"/>
                  <a:gd name="T13" fmla="*/ 207 h 828"/>
                  <a:gd name="T14" fmla="*/ 396 w 500"/>
                  <a:gd name="T15" fmla="*/ 281 h 828"/>
                  <a:gd name="T16" fmla="*/ 349 w 500"/>
                  <a:gd name="T17" fmla="*/ 414 h 828"/>
                  <a:gd name="T18" fmla="*/ 349 w 500"/>
                  <a:gd name="T19" fmla="*/ 552 h 828"/>
                  <a:gd name="T20" fmla="*/ 384 w 500"/>
                  <a:gd name="T21" fmla="*/ 637 h 828"/>
                  <a:gd name="T22" fmla="*/ 448 w 500"/>
                  <a:gd name="T23" fmla="*/ 695 h 828"/>
                  <a:gd name="T24" fmla="*/ 448 w 500"/>
                  <a:gd name="T25" fmla="*/ 765 h 828"/>
                  <a:gd name="T26" fmla="*/ 419 w 500"/>
                  <a:gd name="T27" fmla="*/ 800 h 828"/>
                  <a:gd name="T28" fmla="*/ 384 w 500"/>
                  <a:gd name="T29" fmla="*/ 816 h 828"/>
                  <a:gd name="T30" fmla="*/ 268 w 500"/>
                  <a:gd name="T31" fmla="*/ 828 h 828"/>
                  <a:gd name="T32" fmla="*/ 163 w 500"/>
                  <a:gd name="T33" fmla="*/ 747 h 828"/>
                  <a:gd name="T34" fmla="*/ 53 w 500"/>
                  <a:gd name="T35" fmla="*/ 574 h 828"/>
                  <a:gd name="T36" fmla="*/ 0 w 500"/>
                  <a:gd name="T37" fmla="*/ 368 h 828"/>
                  <a:gd name="T38" fmla="*/ 140 w 500"/>
                  <a:gd name="T39" fmla="*/ 436 h 828"/>
                  <a:gd name="T40" fmla="*/ 192 w 500"/>
                  <a:gd name="T41" fmla="*/ 436 h 828"/>
                  <a:gd name="T42" fmla="*/ 227 w 500"/>
                  <a:gd name="T43" fmla="*/ 396 h 828"/>
                  <a:gd name="T44" fmla="*/ 251 w 500"/>
                  <a:gd name="T45" fmla="*/ 316 h 828"/>
                  <a:gd name="T46" fmla="*/ 209 w 500"/>
                  <a:gd name="T47" fmla="*/ 293 h 828"/>
                  <a:gd name="T48" fmla="*/ 53 w 500"/>
                  <a:gd name="T49" fmla="*/ 293 h 828"/>
                  <a:gd name="T50" fmla="*/ 18 w 500"/>
                  <a:gd name="T51" fmla="*/ 293 h 828"/>
                  <a:gd name="T52" fmla="*/ 41 w 500"/>
                  <a:gd name="T53" fmla="*/ 173 h 8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00"/>
                  <a:gd name="T82" fmla="*/ 0 h 828"/>
                  <a:gd name="T83" fmla="*/ 500 w 500"/>
                  <a:gd name="T84" fmla="*/ 828 h 8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00" h="828">
                    <a:moveTo>
                      <a:pt x="41" y="173"/>
                    </a:moveTo>
                    <a:lnTo>
                      <a:pt x="163" y="35"/>
                    </a:lnTo>
                    <a:lnTo>
                      <a:pt x="232" y="0"/>
                    </a:lnTo>
                    <a:lnTo>
                      <a:pt x="366" y="5"/>
                    </a:lnTo>
                    <a:lnTo>
                      <a:pt x="488" y="57"/>
                    </a:lnTo>
                    <a:lnTo>
                      <a:pt x="500" y="126"/>
                    </a:lnTo>
                    <a:lnTo>
                      <a:pt x="483" y="207"/>
                    </a:lnTo>
                    <a:lnTo>
                      <a:pt x="396" y="281"/>
                    </a:lnTo>
                    <a:lnTo>
                      <a:pt x="349" y="414"/>
                    </a:lnTo>
                    <a:lnTo>
                      <a:pt x="349" y="552"/>
                    </a:lnTo>
                    <a:lnTo>
                      <a:pt x="384" y="637"/>
                    </a:lnTo>
                    <a:lnTo>
                      <a:pt x="448" y="695"/>
                    </a:lnTo>
                    <a:lnTo>
                      <a:pt x="448" y="765"/>
                    </a:lnTo>
                    <a:lnTo>
                      <a:pt x="419" y="800"/>
                    </a:lnTo>
                    <a:lnTo>
                      <a:pt x="384" y="816"/>
                    </a:lnTo>
                    <a:lnTo>
                      <a:pt x="268" y="828"/>
                    </a:lnTo>
                    <a:lnTo>
                      <a:pt x="163" y="747"/>
                    </a:lnTo>
                    <a:lnTo>
                      <a:pt x="53" y="574"/>
                    </a:lnTo>
                    <a:lnTo>
                      <a:pt x="0" y="368"/>
                    </a:lnTo>
                    <a:lnTo>
                      <a:pt x="140" y="436"/>
                    </a:lnTo>
                    <a:lnTo>
                      <a:pt x="192" y="436"/>
                    </a:lnTo>
                    <a:lnTo>
                      <a:pt x="227" y="396"/>
                    </a:lnTo>
                    <a:lnTo>
                      <a:pt x="251" y="316"/>
                    </a:lnTo>
                    <a:lnTo>
                      <a:pt x="209" y="293"/>
                    </a:lnTo>
                    <a:lnTo>
                      <a:pt x="53" y="293"/>
                    </a:lnTo>
                    <a:lnTo>
                      <a:pt x="18" y="293"/>
                    </a:lnTo>
                    <a:lnTo>
                      <a:pt x="41" y="17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 name="Freeform 30">
                <a:extLst>
                  <a:ext uri="{FF2B5EF4-FFF2-40B4-BE49-F238E27FC236}">
                    <a16:creationId xmlns:a16="http://schemas.microsoft.com/office/drawing/2014/main" id="{A2EF0E04-3955-4AF9-B50A-2A34EB117F9A}"/>
                  </a:ext>
                </a:extLst>
              </p:cNvPr>
              <p:cNvSpPr>
                <a:spLocks/>
              </p:cNvSpPr>
              <p:nvPr/>
            </p:nvSpPr>
            <p:spPr bwMode="auto">
              <a:xfrm>
                <a:off x="2950" y="2289"/>
                <a:ext cx="265" cy="895"/>
              </a:xfrm>
              <a:custGeom>
                <a:avLst/>
                <a:gdLst>
                  <a:gd name="T0" fmla="*/ 0 w 265"/>
                  <a:gd name="T1" fmla="*/ 75 h 895"/>
                  <a:gd name="T2" fmla="*/ 29 w 265"/>
                  <a:gd name="T3" fmla="*/ 23 h 895"/>
                  <a:gd name="T4" fmla="*/ 83 w 265"/>
                  <a:gd name="T5" fmla="*/ 0 h 895"/>
                  <a:gd name="T6" fmla="*/ 135 w 265"/>
                  <a:gd name="T7" fmla="*/ 5 h 895"/>
                  <a:gd name="T8" fmla="*/ 206 w 265"/>
                  <a:gd name="T9" fmla="*/ 108 h 895"/>
                  <a:gd name="T10" fmla="*/ 265 w 265"/>
                  <a:gd name="T11" fmla="*/ 264 h 895"/>
                  <a:gd name="T12" fmla="*/ 265 w 265"/>
                  <a:gd name="T13" fmla="*/ 384 h 895"/>
                  <a:gd name="T14" fmla="*/ 241 w 265"/>
                  <a:gd name="T15" fmla="*/ 447 h 895"/>
                  <a:gd name="T16" fmla="*/ 118 w 265"/>
                  <a:gd name="T17" fmla="*/ 522 h 895"/>
                  <a:gd name="T18" fmla="*/ 83 w 265"/>
                  <a:gd name="T19" fmla="*/ 573 h 895"/>
                  <a:gd name="T20" fmla="*/ 83 w 265"/>
                  <a:gd name="T21" fmla="*/ 608 h 895"/>
                  <a:gd name="T22" fmla="*/ 123 w 265"/>
                  <a:gd name="T23" fmla="*/ 654 h 895"/>
                  <a:gd name="T24" fmla="*/ 189 w 265"/>
                  <a:gd name="T25" fmla="*/ 723 h 895"/>
                  <a:gd name="T26" fmla="*/ 224 w 265"/>
                  <a:gd name="T27" fmla="*/ 814 h 895"/>
                  <a:gd name="T28" fmla="*/ 212 w 265"/>
                  <a:gd name="T29" fmla="*/ 895 h 895"/>
                  <a:gd name="T30" fmla="*/ 177 w 265"/>
                  <a:gd name="T31" fmla="*/ 877 h 895"/>
                  <a:gd name="T32" fmla="*/ 159 w 265"/>
                  <a:gd name="T33" fmla="*/ 764 h 895"/>
                  <a:gd name="T34" fmla="*/ 101 w 265"/>
                  <a:gd name="T35" fmla="*/ 694 h 895"/>
                  <a:gd name="T36" fmla="*/ 54 w 265"/>
                  <a:gd name="T37" fmla="*/ 676 h 895"/>
                  <a:gd name="T38" fmla="*/ 29 w 265"/>
                  <a:gd name="T39" fmla="*/ 643 h 895"/>
                  <a:gd name="T40" fmla="*/ 29 w 265"/>
                  <a:gd name="T41" fmla="*/ 568 h 895"/>
                  <a:gd name="T42" fmla="*/ 64 w 265"/>
                  <a:gd name="T43" fmla="*/ 505 h 895"/>
                  <a:gd name="T44" fmla="*/ 123 w 265"/>
                  <a:gd name="T45" fmla="*/ 465 h 895"/>
                  <a:gd name="T46" fmla="*/ 212 w 265"/>
                  <a:gd name="T47" fmla="*/ 402 h 895"/>
                  <a:gd name="T48" fmla="*/ 224 w 265"/>
                  <a:gd name="T49" fmla="*/ 327 h 895"/>
                  <a:gd name="T50" fmla="*/ 177 w 265"/>
                  <a:gd name="T51" fmla="*/ 224 h 895"/>
                  <a:gd name="T52" fmla="*/ 101 w 265"/>
                  <a:gd name="T53" fmla="*/ 143 h 895"/>
                  <a:gd name="T54" fmla="*/ 0 w 265"/>
                  <a:gd name="T55" fmla="*/ 75 h 8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5"/>
                  <a:gd name="T85" fmla="*/ 0 h 895"/>
                  <a:gd name="T86" fmla="*/ 265 w 265"/>
                  <a:gd name="T87" fmla="*/ 895 h 8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5" h="895">
                    <a:moveTo>
                      <a:pt x="0" y="75"/>
                    </a:moveTo>
                    <a:lnTo>
                      <a:pt x="29" y="23"/>
                    </a:lnTo>
                    <a:lnTo>
                      <a:pt x="83" y="0"/>
                    </a:lnTo>
                    <a:lnTo>
                      <a:pt x="135" y="5"/>
                    </a:lnTo>
                    <a:lnTo>
                      <a:pt x="206" y="108"/>
                    </a:lnTo>
                    <a:lnTo>
                      <a:pt x="265" y="264"/>
                    </a:lnTo>
                    <a:lnTo>
                      <a:pt x="265" y="384"/>
                    </a:lnTo>
                    <a:lnTo>
                      <a:pt x="241" y="447"/>
                    </a:lnTo>
                    <a:lnTo>
                      <a:pt x="118" y="522"/>
                    </a:lnTo>
                    <a:lnTo>
                      <a:pt x="83" y="573"/>
                    </a:lnTo>
                    <a:lnTo>
                      <a:pt x="83" y="608"/>
                    </a:lnTo>
                    <a:lnTo>
                      <a:pt x="123" y="654"/>
                    </a:lnTo>
                    <a:lnTo>
                      <a:pt x="189" y="723"/>
                    </a:lnTo>
                    <a:lnTo>
                      <a:pt x="224" y="814"/>
                    </a:lnTo>
                    <a:lnTo>
                      <a:pt x="212" y="895"/>
                    </a:lnTo>
                    <a:lnTo>
                      <a:pt x="177" y="877"/>
                    </a:lnTo>
                    <a:lnTo>
                      <a:pt x="159" y="764"/>
                    </a:lnTo>
                    <a:lnTo>
                      <a:pt x="101" y="694"/>
                    </a:lnTo>
                    <a:lnTo>
                      <a:pt x="54" y="676"/>
                    </a:lnTo>
                    <a:lnTo>
                      <a:pt x="29" y="643"/>
                    </a:lnTo>
                    <a:lnTo>
                      <a:pt x="29" y="568"/>
                    </a:lnTo>
                    <a:lnTo>
                      <a:pt x="64" y="505"/>
                    </a:lnTo>
                    <a:lnTo>
                      <a:pt x="123" y="465"/>
                    </a:lnTo>
                    <a:lnTo>
                      <a:pt x="212" y="402"/>
                    </a:lnTo>
                    <a:lnTo>
                      <a:pt x="224" y="327"/>
                    </a:lnTo>
                    <a:lnTo>
                      <a:pt x="177" y="224"/>
                    </a:lnTo>
                    <a:lnTo>
                      <a:pt x="101" y="143"/>
                    </a:lnTo>
                    <a:lnTo>
                      <a:pt x="0" y="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7" name="Freeform 31">
                <a:extLst>
                  <a:ext uri="{FF2B5EF4-FFF2-40B4-BE49-F238E27FC236}">
                    <a16:creationId xmlns:a16="http://schemas.microsoft.com/office/drawing/2014/main" id="{A4C599C3-8E9E-4B6A-BF00-EDC70F3C97B5}"/>
                  </a:ext>
                </a:extLst>
              </p:cNvPr>
              <p:cNvSpPr>
                <a:spLocks/>
              </p:cNvSpPr>
              <p:nvPr/>
            </p:nvSpPr>
            <p:spPr bwMode="auto">
              <a:xfrm>
                <a:off x="2308" y="2238"/>
                <a:ext cx="520" cy="435"/>
              </a:xfrm>
              <a:custGeom>
                <a:avLst/>
                <a:gdLst>
                  <a:gd name="T0" fmla="*/ 398 w 520"/>
                  <a:gd name="T1" fmla="*/ 5 h 435"/>
                  <a:gd name="T2" fmla="*/ 485 w 520"/>
                  <a:gd name="T3" fmla="*/ 0 h 435"/>
                  <a:gd name="T4" fmla="*/ 520 w 520"/>
                  <a:gd name="T5" fmla="*/ 35 h 435"/>
                  <a:gd name="T6" fmla="*/ 497 w 520"/>
                  <a:gd name="T7" fmla="*/ 87 h 435"/>
                  <a:gd name="T8" fmla="*/ 428 w 520"/>
                  <a:gd name="T9" fmla="*/ 110 h 435"/>
                  <a:gd name="T10" fmla="*/ 365 w 520"/>
                  <a:gd name="T11" fmla="*/ 110 h 435"/>
                  <a:gd name="T12" fmla="*/ 272 w 520"/>
                  <a:gd name="T13" fmla="*/ 127 h 435"/>
                  <a:gd name="T14" fmla="*/ 168 w 520"/>
                  <a:gd name="T15" fmla="*/ 145 h 435"/>
                  <a:gd name="T16" fmla="*/ 87 w 520"/>
                  <a:gd name="T17" fmla="*/ 180 h 435"/>
                  <a:gd name="T18" fmla="*/ 63 w 520"/>
                  <a:gd name="T19" fmla="*/ 214 h 435"/>
                  <a:gd name="T20" fmla="*/ 70 w 520"/>
                  <a:gd name="T21" fmla="*/ 249 h 435"/>
                  <a:gd name="T22" fmla="*/ 115 w 520"/>
                  <a:gd name="T23" fmla="*/ 296 h 435"/>
                  <a:gd name="T24" fmla="*/ 202 w 520"/>
                  <a:gd name="T25" fmla="*/ 331 h 435"/>
                  <a:gd name="T26" fmla="*/ 306 w 520"/>
                  <a:gd name="T27" fmla="*/ 331 h 435"/>
                  <a:gd name="T28" fmla="*/ 382 w 520"/>
                  <a:gd name="T29" fmla="*/ 331 h 435"/>
                  <a:gd name="T30" fmla="*/ 468 w 520"/>
                  <a:gd name="T31" fmla="*/ 348 h 435"/>
                  <a:gd name="T32" fmla="*/ 450 w 520"/>
                  <a:gd name="T33" fmla="*/ 435 h 435"/>
                  <a:gd name="T34" fmla="*/ 330 w 520"/>
                  <a:gd name="T35" fmla="*/ 401 h 435"/>
                  <a:gd name="T36" fmla="*/ 290 w 520"/>
                  <a:gd name="T37" fmla="*/ 371 h 435"/>
                  <a:gd name="T38" fmla="*/ 208 w 520"/>
                  <a:gd name="T39" fmla="*/ 371 h 435"/>
                  <a:gd name="T40" fmla="*/ 70 w 520"/>
                  <a:gd name="T41" fmla="*/ 336 h 435"/>
                  <a:gd name="T42" fmla="*/ 12 w 520"/>
                  <a:gd name="T43" fmla="*/ 284 h 435"/>
                  <a:gd name="T44" fmla="*/ 0 w 520"/>
                  <a:gd name="T45" fmla="*/ 214 h 435"/>
                  <a:gd name="T46" fmla="*/ 46 w 520"/>
                  <a:gd name="T47" fmla="*/ 145 h 435"/>
                  <a:gd name="T48" fmla="*/ 202 w 520"/>
                  <a:gd name="T49" fmla="*/ 75 h 435"/>
                  <a:gd name="T50" fmla="*/ 340 w 520"/>
                  <a:gd name="T51" fmla="*/ 40 h 435"/>
                  <a:gd name="T52" fmla="*/ 398 w 520"/>
                  <a:gd name="T53" fmla="*/ 5 h 4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20"/>
                  <a:gd name="T82" fmla="*/ 0 h 435"/>
                  <a:gd name="T83" fmla="*/ 520 w 520"/>
                  <a:gd name="T84" fmla="*/ 435 h 4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20" h="435">
                    <a:moveTo>
                      <a:pt x="398" y="5"/>
                    </a:moveTo>
                    <a:lnTo>
                      <a:pt x="485" y="0"/>
                    </a:lnTo>
                    <a:lnTo>
                      <a:pt x="520" y="35"/>
                    </a:lnTo>
                    <a:lnTo>
                      <a:pt x="497" y="87"/>
                    </a:lnTo>
                    <a:lnTo>
                      <a:pt x="428" y="110"/>
                    </a:lnTo>
                    <a:lnTo>
                      <a:pt x="365" y="110"/>
                    </a:lnTo>
                    <a:lnTo>
                      <a:pt x="272" y="127"/>
                    </a:lnTo>
                    <a:lnTo>
                      <a:pt x="168" y="145"/>
                    </a:lnTo>
                    <a:lnTo>
                      <a:pt x="87" y="180"/>
                    </a:lnTo>
                    <a:lnTo>
                      <a:pt x="63" y="214"/>
                    </a:lnTo>
                    <a:lnTo>
                      <a:pt x="70" y="249"/>
                    </a:lnTo>
                    <a:lnTo>
                      <a:pt x="115" y="296"/>
                    </a:lnTo>
                    <a:lnTo>
                      <a:pt x="202" y="331"/>
                    </a:lnTo>
                    <a:lnTo>
                      <a:pt x="306" y="331"/>
                    </a:lnTo>
                    <a:lnTo>
                      <a:pt x="382" y="331"/>
                    </a:lnTo>
                    <a:lnTo>
                      <a:pt x="468" y="348"/>
                    </a:lnTo>
                    <a:lnTo>
                      <a:pt x="450" y="435"/>
                    </a:lnTo>
                    <a:lnTo>
                      <a:pt x="330" y="401"/>
                    </a:lnTo>
                    <a:lnTo>
                      <a:pt x="290" y="371"/>
                    </a:lnTo>
                    <a:lnTo>
                      <a:pt x="208" y="371"/>
                    </a:lnTo>
                    <a:lnTo>
                      <a:pt x="70" y="336"/>
                    </a:lnTo>
                    <a:lnTo>
                      <a:pt x="12" y="284"/>
                    </a:lnTo>
                    <a:lnTo>
                      <a:pt x="0" y="214"/>
                    </a:lnTo>
                    <a:lnTo>
                      <a:pt x="46" y="145"/>
                    </a:lnTo>
                    <a:lnTo>
                      <a:pt x="202" y="75"/>
                    </a:lnTo>
                    <a:lnTo>
                      <a:pt x="340" y="40"/>
                    </a:lnTo>
                    <a:lnTo>
                      <a:pt x="398" y="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8" name="Freeform 32">
                <a:extLst>
                  <a:ext uri="{FF2B5EF4-FFF2-40B4-BE49-F238E27FC236}">
                    <a16:creationId xmlns:a16="http://schemas.microsoft.com/office/drawing/2014/main" id="{86EE603C-5E47-4A2A-B74A-750CA7E9825C}"/>
                  </a:ext>
                </a:extLst>
              </p:cNvPr>
              <p:cNvSpPr>
                <a:spLocks/>
              </p:cNvSpPr>
              <p:nvPr/>
            </p:nvSpPr>
            <p:spPr bwMode="auto">
              <a:xfrm>
                <a:off x="2882" y="2923"/>
                <a:ext cx="383" cy="1160"/>
              </a:xfrm>
              <a:custGeom>
                <a:avLst/>
                <a:gdLst>
                  <a:gd name="T0" fmla="*/ 0 w 383"/>
                  <a:gd name="T1" fmla="*/ 0 h 1160"/>
                  <a:gd name="T2" fmla="*/ 99 w 383"/>
                  <a:gd name="T3" fmla="*/ 17 h 1160"/>
                  <a:gd name="T4" fmla="*/ 151 w 383"/>
                  <a:gd name="T5" fmla="*/ 103 h 1160"/>
                  <a:gd name="T6" fmla="*/ 203 w 383"/>
                  <a:gd name="T7" fmla="*/ 257 h 1160"/>
                  <a:gd name="T8" fmla="*/ 226 w 383"/>
                  <a:gd name="T9" fmla="*/ 451 h 1160"/>
                  <a:gd name="T10" fmla="*/ 226 w 383"/>
                  <a:gd name="T11" fmla="*/ 560 h 1160"/>
                  <a:gd name="T12" fmla="*/ 191 w 383"/>
                  <a:gd name="T13" fmla="*/ 696 h 1160"/>
                  <a:gd name="T14" fmla="*/ 134 w 383"/>
                  <a:gd name="T15" fmla="*/ 885 h 1160"/>
                  <a:gd name="T16" fmla="*/ 122 w 383"/>
                  <a:gd name="T17" fmla="*/ 937 h 1160"/>
                  <a:gd name="T18" fmla="*/ 139 w 383"/>
                  <a:gd name="T19" fmla="*/ 965 h 1160"/>
                  <a:gd name="T20" fmla="*/ 261 w 383"/>
                  <a:gd name="T21" fmla="*/ 1006 h 1160"/>
                  <a:gd name="T22" fmla="*/ 383 w 383"/>
                  <a:gd name="T23" fmla="*/ 1086 h 1160"/>
                  <a:gd name="T24" fmla="*/ 378 w 383"/>
                  <a:gd name="T25" fmla="*/ 1119 h 1160"/>
                  <a:gd name="T26" fmla="*/ 290 w 383"/>
                  <a:gd name="T27" fmla="*/ 1160 h 1160"/>
                  <a:gd name="T28" fmla="*/ 256 w 383"/>
                  <a:gd name="T29" fmla="*/ 1142 h 1160"/>
                  <a:gd name="T30" fmla="*/ 191 w 383"/>
                  <a:gd name="T31" fmla="*/ 1057 h 1160"/>
                  <a:gd name="T32" fmla="*/ 116 w 383"/>
                  <a:gd name="T33" fmla="*/ 1016 h 1160"/>
                  <a:gd name="T34" fmla="*/ 34 w 383"/>
                  <a:gd name="T35" fmla="*/ 988 h 1160"/>
                  <a:gd name="T36" fmla="*/ 29 w 383"/>
                  <a:gd name="T37" fmla="*/ 948 h 1160"/>
                  <a:gd name="T38" fmla="*/ 52 w 383"/>
                  <a:gd name="T39" fmla="*/ 868 h 1160"/>
                  <a:gd name="T40" fmla="*/ 116 w 383"/>
                  <a:gd name="T41" fmla="*/ 743 h 1160"/>
                  <a:gd name="T42" fmla="*/ 156 w 383"/>
                  <a:gd name="T43" fmla="*/ 594 h 1160"/>
                  <a:gd name="T44" fmla="*/ 156 w 383"/>
                  <a:gd name="T45" fmla="*/ 423 h 1160"/>
                  <a:gd name="T46" fmla="*/ 122 w 383"/>
                  <a:gd name="T47" fmla="*/ 274 h 1160"/>
                  <a:gd name="T48" fmla="*/ 47 w 383"/>
                  <a:gd name="T49" fmla="*/ 136 h 1160"/>
                  <a:gd name="T50" fmla="*/ 12 w 383"/>
                  <a:gd name="T51" fmla="*/ 63 h 1160"/>
                  <a:gd name="T52" fmla="*/ 0 w 383"/>
                  <a:gd name="T53" fmla="*/ 0 h 1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3"/>
                  <a:gd name="T82" fmla="*/ 0 h 1160"/>
                  <a:gd name="T83" fmla="*/ 383 w 383"/>
                  <a:gd name="T84" fmla="*/ 1160 h 116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3" h="1160">
                    <a:moveTo>
                      <a:pt x="0" y="0"/>
                    </a:moveTo>
                    <a:lnTo>
                      <a:pt x="99" y="17"/>
                    </a:lnTo>
                    <a:lnTo>
                      <a:pt x="151" y="103"/>
                    </a:lnTo>
                    <a:lnTo>
                      <a:pt x="203" y="257"/>
                    </a:lnTo>
                    <a:lnTo>
                      <a:pt x="226" y="451"/>
                    </a:lnTo>
                    <a:lnTo>
                      <a:pt x="226" y="560"/>
                    </a:lnTo>
                    <a:lnTo>
                      <a:pt x="191" y="696"/>
                    </a:lnTo>
                    <a:lnTo>
                      <a:pt x="134" y="885"/>
                    </a:lnTo>
                    <a:lnTo>
                      <a:pt x="122" y="937"/>
                    </a:lnTo>
                    <a:lnTo>
                      <a:pt x="139" y="965"/>
                    </a:lnTo>
                    <a:lnTo>
                      <a:pt x="261" y="1006"/>
                    </a:lnTo>
                    <a:lnTo>
                      <a:pt x="383" y="1086"/>
                    </a:lnTo>
                    <a:lnTo>
                      <a:pt x="378" y="1119"/>
                    </a:lnTo>
                    <a:lnTo>
                      <a:pt x="290" y="1160"/>
                    </a:lnTo>
                    <a:lnTo>
                      <a:pt x="256" y="1142"/>
                    </a:lnTo>
                    <a:lnTo>
                      <a:pt x="191" y="1057"/>
                    </a:lnTo>
                    <a:lnTo>
                      <a:pt x="116" y="1016"/>
                    </a:lnTo>
                    <a:lnTo>
                      <a:pt x="34" y="988"/>
                    </a:lnTo>
                    <a:lnTo>
                      <a:pt x="29" y="948"/>
                    </a:lnTo>
                    <a:lnTo>
                      <a:pt x="52" y="868"/>
                    </a:lnTo>
                    <a:lnTo>
                      <a:pt x="116" y="743"/>
                    </a:lnTo>
                    <a:lnTo>
                      <a:pt x="156" y="594"/>
                    </a:lnTo>
                    <a:lnTo>
                      <a:pt x="156" y="423"/>
                    </a:lnTo>
                    <a:lnTo>
                      <a:pt x="122" y="274"/>
                    </a:lnTo>
                    <a:lnTo>
                      <a:pt x="47" y="136"/>
                    </a:lnTo>
                    <a:lnTo>
                      <a:pt x="12" y="6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 name="Freeform 33">
                <a:extLst>
                  <a:ext uri="{FF2B5EF4-FFF2-40B4-BE49-F238E27FC236}">
                    <a16:creationId xmlns:a16="http://schemas.microsoft.com/office/drawing/2014/main" id="{9A8B572B-0703-47C7-A7F4-2954B260A34F}"/>
                  </a:ext>
                </a:extLst>
              </p:cNvPr>
              <p:cNvSpPr>
                <a:spLocks/>
              </p:cNvSpPr>
              <p:nvPr/>
            </p:nvSpPr>
            <p:spPr bwMode="auto">
              <a:xfrm>
                <a:off x="2443" y="2919"/>
                <a:ext cx="461" cy="1027"/>
              </a:xfrm>
              <a:custGeom>
                <a:avLst/>
                <a:gdLst>
                  <a:gd name="T0" fmla="*/ 421 w 461"/>
                  <a:gd name="T1" fmla="*/ 0 h 1027"/>
                  <a:gd name="T2" fmla="*/ 449 w 461"/>
                  <a:gd name="T3" fmla="*/ 22 h 1027"/>
                  <a:gd name="T4" fmla="*/ 461 w 461"/>
                  <a:gd name="T5" fmla="*/ 91 h 1027"/>
                  <a:gd name="T6" fmla="*/ 439 w 461"/>
                  <a:gd name="T7" fmla="*/ 159 h 1027"/>
                  <a:gd name="T8" fmla="*/ 380 w 461"/>
                  <a:gd name="T9" fmla="*/ 245 h 1027"/>
                  <a:gd name="T10" fmla="*/ 315 w 461"/>
                  <a:gd name="T11" fmla="*/ 348 h 1027"/>
                  <a:gd name="T12" fmla="*/ 293 w 461"/>
                  <a:gd name="T13" fmla="*/ 462 h 1027"/>
                  <a:gd name="T14" fmla="*/ 310 w 461"/>
                  <a:gd name="T15" fmla="*/ 645 h 1027"/>
                  <a:gd name="T16" fmla="*/ 350 w 461"/>
                  <a:gd name="T17" fmla="*/ 868 h 1027"/>
                  <a:gd name="T18" fmla="*/ 380 w 461"/>
                  <a:gd name="T19" fmla="*/ 959 h 1027"/>
                  <a:gd name="T20" fmla="*/ 368 w 461"/>
                  <a:gd name="T21" fmla="*/ 987 h 1027"/>
                  <a:gd name="T22" fmla="*/ 298 w 461"/>
                  <a:gd name="T23" fmla="*/ 992 h 1027"/>
                  <a:gd name="T24" fmla="*/ 211 w 461"/>
                  <a:gd name="T25" fmla="*/ 969 h 1027"/>
                  <a:gd name="T26" fmla="*/ 134 w 461"/>
                  <a:gd name="T27" fmla="*/ 1004 h 1027"/>
                  <a:gd name="T28" fmla="*/ 87 w 461"/>
                  <a:gd name="T29" fmla="*/ 1027 h 1027"/>
                  <a:gd name="T30" fmla="*/ 53 w 461"/>
                  <a:gd name="T31" fmla="*/ 1022 h 1027"/>
                  <a:gd name="T32" fmla="*/ 0 w 461"/>
                  <a:gd name="T33" fmla="*/ 959 h 1027"/>
                  <a:gd name="T34" fmla="*/ 53 w 461"/>
                  <a:gd name="T35" fmla="*/ 936 h 1027"/>
                  <a:gd name="T36" fmla="*/ 187 w 461"/>
                  <a:gd name="T37" fmla="*/ 908 h 1027"/>
                  <a:gd name="T38" fmla="*/ 263 w 461"/>
                  <a:gd name="T39" fmla="*/ 936 h 1027"/>
                  <a:gd name="T40" fmla="*/ 315 w 461"/>
                  <a:gd name="T41" fmla="*/ 936 h 1027"/>
                  <a:gd name="T42" fmla="*/ 310 w 461"/>
                  <a:gd name="T43" fmla="*/ 890 h 1027"/>
                  <a:gd name="T44" fmla="*/ 258 w 461"/>
                  <a:gd name="T45" fmla="*/ 616 h 1027"/>
                  <a:gd name="T46" fmla="*/ 222 w 461"/>
                  <a:gd name="T47" fmla="*/ 456 h 1027"/>
                  <a:gd name="T48" fmla="*/ 228 w 461"/>
                  <a:gd name="T49" fmla="*/ 376 h 1027"/>
                  <a:gd name="T50" fmla="*/ 280 w 461"/>
                  <a:gd name="T51" fmla="*/ 227 h 1027"/>
                  <a:gd name="T52" fmla="*/ 333 w 461"/>
                  <a:gd name="T53" fmla="*/ 91 h 1027"/>
                  <a:gd name="T54" fmla="*/ 421 w 461"/>
                  <a:gd name="T55" fmla="*/ 0 h 10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61"/>
                  <a:gd name="T85" fmla="*/ 0 h 1027"/>
                  <a:gd name="T86" fmla="*/ 461 w 461"/>
                  <a:gd name="T87" fmla="*/ 1027 h 10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61" h="1027">
                    <a:moveTo>
                      <a:pt x="421" y="0"/>
                    </a:moveTo>
                    <a:lnTo>
                      <a:pt x="449" y="22"/>
                    </a:lnTo>
                    <a:lnTo>
                      <a:pt x="461" y="91"/>
                    </a:lnTo>
                    <a:lnTo>
                      <a:pt x="439" y="159"/>
                    </a:lnTo>
                    <a:lnTo>
                      <a:pt x="380" y="245"/>
                    </a:lnTo>
                    <a:lnTo>
                      <a:pt x="315" y="348"/>
                    </a:lnTo>
                    <a:lnTo>
                      <a:pt x="293" y="462"/>
                    </a:lnTo>
                    <a:lnTo>
                      <a:pt x="310" y="645"/>
                    </a:lnTo>
                    <a:lnTo>
                      <a:pt x="350" y="868"/>
                    </a:lnTo>
                    <a:lnTo>
                      <a:pt x="380" y="959"/>
                    </a:lnTo>
                    <a:lnTo>
                      <a:pt x="368" y="987"/>
                    </a:lnTo>
                    <a:lnTo>
                      <a:pt x="298" y="992"/>
                    </a:lnTo>
                    <a:lnTo>
                      <a:pt x="211" y="969"/>
                    </a:lnTo>
                    <a:lnTo>
                      <a:pt x="134" y="1004"/>
                    </a:lnTo>
                    <a:lnTo>
                      <a:pt x="87" y="1027"/>
                    </a:lnTo>
                    <a:lnTo>
                      <a:pt x="53" y="1022"/>
                    </a:lnTo>
                    <a:lnTo>
                      <a:pt x="0" y="959"/>
                    </a:lnTo>
                    <a:lnTo>
                      <a:pt x="53" y="936"/>
                    </a:lnTo>
                    <a:lnTo>
                      <a:pt x="187" y="908"/>
                    </a:lnTo>
                    <a:lnTo>
                      <a:pt x="263" y="936"/>
                    </a:lnTo>
                    <a:lnTo>
                      <a:pt x="315" y="936"/>
                    </a:lnTo>
                    <a:lnTo>
                      <a:pt x="310" y="890"/>
                    </a:lnTo>
                    <a:lnTo>
                      <a:pt x="258" y="616"/>
                    </a:lnTo>
                    <a:lnTo>
                      <a:pt x="222" y="456"/>
                    </a:lnTo>
                    <a:lnTo>
                      <a:pt x="228" y="376"/>
                    </a:lnTo>
                    <a:lnTo>
                      <a:pt x="280" y="227"/>
                    </a:lnTo>
                    <a:lnTo>
                      <a:pt x="333" y="91"/>
                    </a:lnTo>
                    <a:lnTo>
                      <a:pt x="42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20" name="Freeform 34">
              <a:extLst>
                <a:ext uri="{FF2B5EF4-FFF2-40B4-BE49-F238E27FC236}">
                  <a16:creationId xmlns:a16="http://schemas.microsoft.com/office/drawing/2014/main" id="{71CD6F07-3837-4F74-8B73-E384300954AE}"/>
                </a:ext>
              </a:extLst>
            </p:cNvPr>
            <p:cNvSpPr>
              <a:spLocks/>
            </p:cNvSpPr>
            <p:nvPr/>
          </p:nvSpPr>
          <p:spPr bwMode="auto">
            <a:xfrm>
              <a:off x="2626" y="1540"/>
              <a:ext cx="827" cy="563"/>
            </a:xfrm>
            <a:custGeom>
              <a:avLst/>
              <a:gdLst>
                <a:gd name="T0" fmla="*/ 0 w 827"/>
                <a:gd name="T1" fmla="*/ 139 h 563"/>
                <a:gd name="T2" fmla="*/ 108 w 827"/>
                <a:gd name="T3" fmla="*/ 18 h 563"/>
                <a:gd name="T4" fmla="*/ 160 w 827"/>
                <a:gd name="T5" fmla="*/ 75 h 563"/>
                <a:gd name="T6" fmla="*/ 213 w 827"/>
                <a:gd name="T7" fmla="*/ 110 h 563"/>
                <a:gd name="T8" fmla="*/ 269 w 827"/>
                <a:gd name="T9" fmla="*/ 110 h 563"/>
                <a:gd name="T10" fmla="*/ 327 w 827"/>
                <a:gd name="T11" fmla="*/ 52 h 563"/>
                <a:gd name="T12" fmla="*/ 396 w 827"/>
                <a:gd name="T13" fmla="*/ 5 h 563"/>
                <a:gd name="T14" fmla="*/ 477 w 827"/>
                <a:gd name="T15" fmla="*/ 0 h 563"/>
                <a:gd name="T16" fmla="*/ 563 w 827"/>
                <a:gd name="T17" fmla="*/ 35 h 563"/>
                <a:gd name="T18" fmla="*/ 620 w 827"/>
                <a:gd name="T19" fmla="*/ 87 h 563"/>
                <a:gd name="T20" fmla="*/ 648 w 827"/>
                <a:gd name="T21" fmla="*/ 157 h 563"/>
                <a:gd name="T22" fmla="*/ 654 w 827"/>
                <a:gd name="T23" fmla="*/ 249 h 563"/>
                <a:gd name="T24" fmla="*/ 671 w 827"/>
                <a:gd name="T25" fmla="*/ 331 h 563"/>
                <a:gd name="T26" fmla="*/ 718 w 827"/>
                <a:gd name="T27" fmla="*/ 371 h 563"/>
                <a:gd name="T28" fmla="*/ 774 w 827"/>
                <a:gd name="T29" fmla="*/ 389 h 563"/>
                <a:gd name="T30" fmla="*/ 827 w 827"/>
                <a:gd name="T31" fmla="*/ 401 h 563"/>
                <a:gd name="T32" fmla="*/ 786 w 827"/>
                <a:gd name="T33" fmla="*/ 563 h 563"/>
                <a:gd name="T34" fmla="*/ 654 w 827"/>
                <a:gd name="T35" fmla="*/ 540 h 563"/>
                <a:gd name="T36" fmla="*/ 517 w 827"/>
                <a:gd name="T37" fmla="*/ 493 h 563"/>
                <a:gd name="T38" fmla="*/ 407 w 827"/>
                <a:gd name="T39" fmla="*/ 441 h 563"/>
                <a:gd name="T40" fmla="*/ 286 w 827"/>
                <a:gd name="T41" fmla="*/ 389 h 563"/>
                <a:gd name="T42" fmla="*/ 160 w 827"/>
                <a:gd name="T43" fmla="*/ 331 h 563"/>
                <a:gd name="T44" fmla="*/ 57 w 827"/>
                <a:gd name="T45" fmla="*/ 209 h 563"/>
                <a:gd name="T46" fmla="*/ 0 w 827"/>
                <a:gd name="T47" fmla="*/ 139 h 5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7"/>
                <a:gd name="T73" fmla="*/ 0 h 563"/>
                <a:gd name="T74" fmla="*/ 827 w 827"/>
                <a:gd name="T75" fmla="*/ 563 h 5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7" h="563">
                  <a:moveTo>
                    <a:pt x="0" y="139"/>
                  </a:moveTo>
                  <a:lnTo>
                    <a:pt x="108" y="18"/>
                  </a:lnTo>
                  <a:lnTo>
                    <a:pt x="160" y="75"/>
                  </a:lnTo>
                  <a:lnTo>
                    <a:pt x="213" y="110"/>
                  </a:lnTo>
                  <a:lnTo>
                    <a:pt x="269" y="110"/>
                  </a:lnTo>
                  <a:lnTo>
                    <a:pt x="327" y="52"/>
                  </a:lnTo>
                  <a:lnTo>
                    <a:pt x="396" y="5"/>
                  </a:lnTo>
                  <a:lnTo>
                    <a:pt x="477" y="0"/>
                  </a:lnTo>
                  <a:lnTo>
                    <a:pt x="563" y="35"/>
                  </a:lnTo>
                  <a:lnTo>
                    <a:pt x="620" y="87"/>
                  </a:lnTo>
                  <a:lnTo>
                    <a:pt x="648" y="157"/>
                  </a:lnTo>
                  <a:lnTo>
                    <a:pt x="654" y="249"/>
                  </a:lnTo>
                  <a:lnTo>
                    <a:pt x="671" y="331"/>
                  </a:lnTo>
                  <a:lnTo>
                    <a:pt x="718" y="371"/>
                  </a:lnTo>
                  <a:lnTo>
                    <a:pt x="774" y="389"/>
                  </a:lnTo>
                  <a:lnTo>
                    <a:pt x="827" y="401"/>
                  </a:lnTo>
                  <a:lnTo>
                    <a:pt x="786" y="563"/>
                  </a:lnTo>
                  <a:lnTo>
                    <a:pt x="654" y="540"/>
                  </a:lnTo>
                  <a:lnTo>
                    <a:pt x="517" y="493"/>
                  </a:lnTo>
                  <a:lnTo>
                    <a:pt x="407" y="441"/>
                  </a:lnTo>
                  <a:lnTo>
                    <a:pt x="286" y="389"/>
                  </a:lnTo>
                  <a:lnTo>
                    <a:pt x="160" y="331"/>
                  </a:lnTo>
                  <a:lnTo>
                    <a:pt x="57" y="209"/>
                  </a:lnTo>
                  <a:lnTo>
                    <a:pt x="0" y="139"/>
                  </a:lnTo>
                  <a:close/>
                </a:path>
              </a:pathLst>
            </a:custGeom>
            <a:solidFill>
              <a:srgbClr val="063D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1" name="Freeform 35">
              <a:extLst>
                <a:ext uri="{FF2B5EF4-FFF2-40B4-BE49-F238E27FC236}">
                  <a16:creationId xmlns:a16="http://schemas.microsoft.com/office/drawing/2014/main" id="{5A03B396-5FA4-4014-95DC-440AE5434891}"/>
                </a:ext>
              </a:extLst>
            </p:cNvPr>
            <p:cNvSpPr>
              <a:spLocks/>
            </p:cNvSpPr>
            <p:nvPr/>
          </p:nvSpPr>
          <p:spPr bwMode="auto">
            <a:xfrm>
              <a:off x="2614" y="1513"/>
              <a:ext cx="856" cy="606"/>
            </a:xfrm>
            <a:custGeom>
              <a:avLst/>
              <a:gdLst>
                <a:gd name="T0" fmla="*/ 75 w 856"/>
                <a:gd name="T1" fmla="*/ 266 h 606"/>
                <a:gd name="T2" fmla="*/ 172 w 856"/>
                <a:gd name="T3" fmla="*/ 363 h 606"/>
                <a:gd name="T4" fmla="*/ 304 w 856"/>
                <a:gd name="T5" fmla="*/ 428 h 606"/>
                <a:gd name="T6" fmla="*/ 489 w 856"/>
                <a:gd name="T7" fmla="*/ 513 h 606"/>
                <a:gd name="T8" fmla="*/ 615 w 856"/>
                <a:gd name="T9" fmla="*/ 566 h 606"/>
                <a:gd name="T10" fmla="*/ 816 w 856"/>
                <a:gd name="T11" fmla="*/ 606 h 606"/>
                <a:gd name="T12" fmla="*/ 856 w 856"/>
                <a:gd name="T13" fmla="*/ 393 h 606"/>
                <a:gd name="T14" fmla="*/ 804 w 856"/>
                <a:gd name="T15" fmla="*/ 393 h 606"/>
                <a:gd name="T16" fmla="*/ 753 w 856"/>
                <a:gd name="T17" fmla="*/ 363 h 606"/>
                <a:gd name="T18" fmla="*/ 695 w 856"/>
                <a:gd name="T19" fmla="*/ 323 h 606"/>
                <a:gd name="T20" fmla="*/ 695 w 856"/>
                <a:gd name="T21" fmla="*/ 243 h 606"/>
                <a:gd name="T22" fmla="*/ 660 w 856"/>
                <a:gd name="T23" fmla="*/ 116 h 606"/>
                <a:gd name="T24" fmla="*/ 597 w 856"/>
                <a:gd name="T25" fmla="*/ 46 h 606"/>
                <a:gd name="T26" fmla="*/ 505 w 856"/>
                <a:gd name="T27" fmla="*/ 0 h 606"/>
                <a:gd name="T28" fmla="*/ 391 w 856"/>
                <a:gd name="T29" fmla="*/ 12 h 606"/>
                <a:gd name="T30" fmla="*/ 321 w 856"/>
                <a:gd name="T31" fmla="*/ 53 h 606"/>
                <a:gd name="T32" fmla="*/ 286 w 856"/>
                <a:gd name="T33" fmla="*/ 98 h 606"/>
                <a:gd name="T34" fmla="*/ 253 w 856"/>
                <a:gd name="T35" fmla="*/ 121 h 606"/>
                <a:gd name="T36" fmla="*/ 218 w 856"/>
                <a:gd name="T37" fmla="*/ 116 h 606"/>
                <a:gd name="T38" fmla="*/ 166 w 856"/>
                <a:gd name="T39" fmla="*/ 63 h 606"/>
                <a:gd name="T40" fmla="*/ 132 w 856"/>
                <a:gd name="T41" fmla="*/ 0 h 606"/>
                <a:gd name="T42" fmla="*/ 103 w 856"/>
                <a:gd name="T43" fmla="*/ 30 h 606"/>
                <a:gd name="T44" fmla="*/ 0 w 856"/>
                <a:gd name="T45" fmla="*/ 150 h 606"/>
                <a:gd name="T46" fmla="*/ 5 w 856"/>
                <a:gd name="T47" fmla="*/ 178 h 606"/>
                <a:gd name="T48" fmla="*/ 17 w 856"/>
                <a:gd name="T49" fmla="*/ 191 h 606"/>
                <a:gd name="T50" fmla="*/ 120 w 856"/>
                <a:gd name="T51" fmla="*/ 81 h 606"/>
                <a:gd name="T52" fmla="*/ 172 w 856"/>
                <a:gd name="T53" fmla="*/ 133 h 606"/>
                <a:gd name="T54" fmla="*/ 206 w 856"/>
                <a:gd name="T55" fmla="*/ 168 h 606"/>
                <a:gd name="T56" fmla="*/ 253 w 856"/>
                <a:gd name="T57" fmla="*/ 168 h 606"/>
                <a:gd name="T58" fmla="*/ 286 w 856"/>
                <a:gd name="T59" fmla="*/ 156 h 606"/>
                <a:gd name="T60" fmla="*/ 339 w 856"/>
                <a:gd name="T61" fmla="*/ 116 h 606"/>
                <a:gd name="T62" fmla="*/ 367 w 856"/>
                <a:gd name="T63" fmla="*/ 70 h 606"/>
                <a:gd name="T64" fmla="*/ 442 w 856"/>
                <a:gd name="T65" fmla="*/ 46 h 606"/>
                <a:gd name="T66" fmla="*/ 505 w 856"/>
                <a:gd name="T67" fmla="*/ 53 h 606"/>
                <a:gd name="T68" fmla="*/ 562 w 856"/>
                <a:gd name="T69" fmla="*/ 87 h 606"/>
                <a:gd name="T70" fmla="*/ 615 w 856"/>
                <a:gd name="T71" fmla="*/ 138 h 606"/>
                <a:gd name="T72" fmla="*/ 643 w 856"/>
                <a:gd name="T73" fmla="*/ 203 h 606"/>
                <a:gd name="T74" fmla="*/ 643 w 856"/>
                <a:gd name="T75" fmla="*/ 260 h 606"/>
                <a:gd name="T76" fmla="*/ 643 w 856"/>
                <a:gd name="T77" fmla="*/ 323 h 606"/>
                <a:gd name="T78" fmla="*/ 666 w 856"/>
                <a:gd name="T79" fmla="*/ 375 h 606"/>
                <a:gd name="T80" fmla="*/ 730 w 856"/>
                <a:gd name="T81" fmla="*/ 410 h 606"/>
                <a:gd name="T82" fmla="*/ 804 w 856"/>
                <a:gd name="T83" fmla="*/ 444 h 606"/>
                <a:gd name="T84" fmla="*/ 770 w 856"/>
                <a:gd name="T85" fmla="*/ 554 h 606"/>
                <a:gd name="T86" fmla="*/ 580 w 856"/>
                <a:gd name="T87" fmla="*/ 503 h 606"/>
                <a:gd name="T88" fmla="*/ 454 w 856"/>
                <a:gd name="T89" fmla="*/ 450 h 606"/>
                <a:gd name="T90" fmla="*/ 339 w 856"/>
                <a:gd name="T91" fmla="*/ 416 h 606"/>
                <a:gd name="T92" fmla="*/ 241 w 856"/>
                <a:gd name="T93" fmla="*/ 363 h 606"/>
                <a:gd name="T94" fmla="*/ 120 w 856"/>
                <a:gd name="T95" fmla="*/ 266 h 606"/>
                <a:gd name="T96" fmla="*/ 34 w 856"/>
                <a:gd name="T97" fmla="*/ 173 h 606"/>
                <a:gd name="T98" fmla="*/ 22 w 856"/>
                <a:gd name="T99" fmla="*/ 185 h 606"/>
                <a:gd name="T100" fmla="*/ 75 w 856"/>
                <a:gd name="T101" fmla="*/ 266 h 60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56"/>
                <a:gd name="T154" fmla="*/ 0 h 606"/>
                <a:gd name="T155" fmla="*/ 856 w 856"/>
                <a:gd name="T156" fmla="*/ 606 h 60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56" h="606">
                  <a:moveTo>
                    <a:pt x="75" y="266"/>
                  </a:moveTo>
                  <a:lnTo>
                    <a:pt x="172" y="363"/>
                  </a:lnTo>
                  <a:lnTo>
                    <a:pt x="304" y="428"/>
                  </a:lnTo>
                  <a:lnTo>
                    <a:pt x="489" y="513"/>
                  </a:lnTo>
                  <a:lnTo>
                    <a:pt x="615" y="566"/>
                  </a:lnTo>
                  <a:lnTo>
                    <a:pt x="816" y="606"/>
                  </a:lnTo>
                  <a:lnTo>
                    <a:pt x="856" y="393"/>
                  </a:lnTo>
                  <a:lnTo>
                    <a:pt x="804" y="393"/>
                  </a:lnTo>
                  <a:lnTo>
                    <a:pt x="753" y="363"/>
                  </a:lnTo>
                  <a:lnTo>
                    <a:pt x="695" y="323"/>
                  </a:lnTo>
                  <a:lnTo>
                    <a:pt x="695" y="243"/>
                  </a:lnTo>
                  <a:lnTo>
                    <a:pt x="660" y="116"/>
                  </a:lnTo>
                  <a:lnTo>
                    <a:pt x="597" y="46"/>
                  </a:lnTo>
                  <a:lnTo>
                    <a:pt x="505" y="0"/>
                  </a:lnTo>
                  <a:lnTo>
                    <a:pt x="391" y="12"/>
                  </a:lnTo>
                  <a:lnTo>
                    <a:pt x="321" y="53"/>
                  </a:lnTo>
                  <a:lnTo>
                    <a:pt x="286" y="98"/>
                  </a:lnTo>
                  <a:lnTo>
                    <a:pt x="253" y="121"/>
                  </a:lnTo>
                  <a:lnTo>
                    <a:pt x="218" y="116"/>
                  </a:lnTo>
                  <a:lnTo>
                    <a:pt x="166" y="63"/>
                  </a:lnTo>
                  <a:lnTo>
                    <a:pt x="132" y="0"/>
                  </a:lnTo>
                  <a:lnTo>
                    <a:pt x="103" y="30"/>
                  </a:lnTo>
                  <a:lnTo>
                    <a:pt x="0" y="150"/>
                  </a:lnTo>
                  <a:lnTo>
                    <a:pt x="5" y="178"/>
                  </a:lnTo>
                  <a:lnTo>
                    <a:pt x="17" y="191"/>
                  </a:lnTo>
                  <a:lnTo>
                    <a:pt x="120" y="81"/>
                  </a:lnTo>
                  <a:lnTo>
                    <a:pt x="172" y="133"/>
                  </a:lnTo>
                  <a:lnTo>
                    <a:pt x="206" y="168"/>
                  </a:lnTo>
                  <a:lnTo>
                    <a:pt x="253" y="168"/>
                  </a:lnTo>
                  <a:lnTo>
                    <a:pt x="286" y="156"/>
                  </a:lnTo>
                  <a:lnTo>
                    <a:pt x="339" y="116"/>
                  </a:lnTo>
                  <a:lnTo>
                    <a:pt x="367" y="70"/>
                  </a:lnTo>
                  <a:lnTo>
                    <a:pt x="442" y="46"/>
                  </a:lnTo>
                  <a:lnTo>
                    <a:pt x="505" y="53"/>
                  </a:lnTo>
                  <a:lnTo>
                    <a:pt x="562" y="87"/>
                  </a:lnTo>
                  <a:lnTo>
                    <a:pt x="615" y="138"/>
                  </a:lnTo>
                  <a:lnTo>
                    <a:pt x="643" y="203"/>
                  </a:lnTo>
                  <a:lnTo>
                    <a:pt x="643" y="260"/>
                  </a:lnTo>
                  <a:lnTo>
                    <a:pt x="643" y="323"/>
                  </a:lnTo>
                  <a:lnTo>
                    <a:pt x="666" y="375"/>
                  </a:lnTo>
                  <a:lnTo>
                    <a:pt x="730" y="410"/>
                  </a:lnTo>
                  <a:lnTo>
                    <a:pt x="804" y="444"/>
                  </a:lnTo>
                  <a:lnTo>
                    <a:pt x="770" y="554"/>
                  </a:lnTo>
                  <a:lnTo>
                    <a:pt x="580" y="503"/>
                  </a:lnTo>
                  <a:lnTo>
                    <a:pt x="454" y="450"/>
                  </a:lnTo>
                  <a:lnTo>
                    <a:pt x="339" y="416"/>
                  </a:lnTo>
                  <a:lnTo>
                    <a:pt x="241" y="363"/>
                  </a:lnTo>
                  <a:lnTo>
                    <a:pt x="120" y="266"/>
                  </a:lnTo>
                  <a:lnTo>
                    <a:pt x="34" y="173"/>
                  </a:lnTo>
                  <a:lnTo>
                    <a:pt x="22" y="185"/>
                  </a:lnTo>
                  <a:lnTo>
                    <a:pt x="75" y="2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2" name="Oval 36">
              <a:extLst>
                <a:ext uri="{FF2B5EF4-FFF2-40B4-BE49-F238E27FC236}">
                  <a16:creationId xmlns:a16="http://schemas.microsoft.com/office/drawing/2014/main" id="{75A25FE4-ABDB-4C06-AC82-7B1FC6EBE494}"/>
                </a:ext>
              </a:extLst>
            </p:cNvPr>
            <p:cNvSpPr>
              <a:spLocks noChangeArrowheads="1"/>
            </p:cNvSpPr>
            <p:nvPr/>
          </p:nvSpPr>
          <p:spPr bwMode="auto">
            <a:xfrm rot="-4286940">
              <a:off x="2791" y="1887"/>
              <a:ext cx="141" cy="50"/>
            </a:xfrm>
            <a:prstGeom prst="ellipse">
              <a:avLst/>
            </a:prstGeom>
            <a:solidFill>
              <a:schemeClr val="tx2"/>
            </a:solidFill>
            <a:ln w="12700" cap="sq">
              <a:solidFill>
                <a:schemeClr val="tx1"/>
              </a:solidFill>
              <a:round/>
              <a:headEnd type="none" w="sm" len="sm"/>
              <a:tailEnd type="none" w="sm" len="sm"/>
            </a:ln>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23" name="Oval 37">
              <a:extLst>
                <a:ext uri="{FF2B5EF4-FFF2-40B4-BE49-F238E27FC236}">
                  <a16:creationId xmlns:a16="http://schemas.microsoft.com/office/drawing/2014/main" id="{931C9439-3CBB-4AF2-A5FE-02CAAA2F6241}"/>
                </a:ext>
              </a:extLst>
            </p:cNvPr>
            <p:cNvSpPr>
              <a:spLocks noChangeArrowheads="1"/>
            </p:cNvSpPr>
            <p:nvPr/>
          </p:nvSpPr>
          <p:spPr bwMode="auto">
            <a:xfrm rot="-4286940">
              <a:off x="2810" y="1913"/>
              <a:ext cx="81" cy="19"/>
            </a:xfrm>
            <a:prstGeom prst="ellipse">
              <a:avLst/>
            </a:prstGeom>
            <a:solidFill>
              <a:schemeClr val="bg2"/>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24" name="Oval 38">
              <a:extLst>
                <a:ext uri="{FF2B5EF4-FFF2-40B4-BE49-F238E27FC236}">
                  <a16:creationId xmlns:a16="http://schemas.microsoft.com/office/drawing/2014/main" id="{8A873977-395A-46B8-B325-258972BA62C6}"/>
                </a:ext>
              </a:extLst>
            </p:cNvPr>
            <p:cNvSpPr>
              <a:spLocks noChangeArrowheads="1"/>
            </p:cNvSpPr>
            <p:nvPr/>
          </p:nvSpPr>
          <p:spPr bwMode="auto">
            <a:xfrm rot="-4286940">
              <a:off x="2741" y="1887"/>
              <a:ext cx="141" cy="50"/>
            </a:xfrm>
            <a:prstGeom prst="ellipse">
              <a:avLst/>
            </a:prstGeom>
            <a:solidFill>
              <a:schemeClr val="tx2"/>
            </a:solidFill>
            <a:ln w="12700" cap="sq">
              <a:solidFill>
                <a:schemeClr val="tx1"/>
              </a:solidFill>
              <a:round/>
              <a:headEnd type="none" w="sm" len="sm"/>
              <a:tailEnd type="none" w="sm" len="sm"/>
            </a:ln>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25" name="Oval 39">
              <a:extLst>
                <a:ext uri="{FF2B5EF4-FFF2-40B4-BE49-F238E27FC236}">
                  <a16:creationId xmlns:a16="http://schemas.microsoft.com/office/drawing/2014/main" id="{1A95D037-F2CB-4828-BA03-FB015E4E8829}"/>
                </a:ext>
              </a:extLst>
            </p:cNvPr>
            <p:cNvSpPr>
              <a:spLocks noChangeArrowheads="1"/>
            </p:cNvSpPr>
            <p:nvPr/>
          </p:nvSpPr>
          <p:spPr bwMode="auto">
            <a:xfrm rot="-4286940">
              <a:off x="2760" y="1913"/>
              <a:ext cx="81" cy="19"/>
            </a:xfrm>
            <a:prstGeom prst="ellipse">
              <a:avLst/>
            </a:prstGeom>
            <a:solidFill>
              <a:schemeClr val="bg2"/>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26" name="Oval 40">
              <a:extLst>
                <a:ext uri="{FF2B5EF4-FFF2-40B4-BE49-F238E27FC236}">
                  <a16:creationId xmlns:a16="http://schemas.microsoft.com/office/drawing/2014/main" id="{D5BB4DE6-AEF7-42BA-8DF7-60C2646114B5}"/>
                </a:ext>
              </a:extLst>
            </p:cNvPr>
            <p:cNvSpPr>
              <a:spLocks noChangeArrowheads="1"/>
            </p:cNvSpPr>
            <p:nvPr/>
          </p:nvSpPr>
          <p:spPr bwMode="auto">
            <a:xfrm>
              <a:off x="2687" y="2089"/>
              <a:ext cx="198" cy="85"/>
            </a:xfrm>
            <a:prstGeom prst="ellipse">
              <a:avLst/>
            </a:prstGeom>
            <a:solidFill>
              <a:schemeClr val="bg1"/>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lIns="274320" rIns="274320"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endParaRPr lang="en-US" altLang="en-US" sz="2400" dirty="0"/>
            </a:p>
          </p:txBody>
        </p:sp>
      </p:grpSp>
      <p:sp>
        <p:nvSpPr>
          <p:cNvPr id="40" name="Rectangle 2">
            <a:extLst>
              <a:ext uri="{FF2B5EF4-FFF2-40B4-BE49-F238E27FC236}">
                <a16:creationId xmlns:a16="http://schemas.microsoft.com/office/drawing/2014/main" id="{AE3520B3-8FE6-4A47-ACE8-BEC7FC6730B8}"/>
              </a:ext>
            </a:extLst>
          </p:cNvPr>
          <p:cNvSpPr txBox="1">
            <a:spLocks noChangeArrowheads="1"/>
          </p:cNvSpPr>
          <p:nvPr/>
        </p:nvSpPr>
        <p:spPr bwMode="auto">
          <a:xfrm>
            <a:off x="2108200" y="0"/>
            <a:ext cx="492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j-ea"/>
                <a:cs typeface="+mj-cs"/>
              </a:rPr>
              <a:t>Predicate Logic</a:t>
            </a:r>
            <a:endParaRPr kumimoji="0" lang="en-CA" altLang="en-US" sz="4400" b="0" i="0" u="none" strike="noStrike" kern="0" cap="none" spc="0" normalizeH="0" baseline="0" noProof="0" dirty="0">
              <a:ln>
                <a:noFill/>
              </a:ln>
              <a:solidFill>
                <a:srgbClr val="FFFF00"/>
              </a:solidFill>
              <a:effectLst/>
              <a:uLnTx/>
              <a:uFillTx/>
              <a:latin typeface="Times New Roman"/>
              <a:ea typeface="+mj-ea"/>
              <a:cs typeface="+mj-cs"/>
            </a:endParaRPr>
          </a:p>
        </p:txBody>
      </p:sp>
    </p:spTree>
    <p:extLst>
      <p:ext uri="{BB962C8B-B14F-4D97-AF65-F5344CB8AC3E}">
        <p14:creationId xmlns:p14="http://schemas.microsoft.com/office/powerpoint/2010/main" val="35953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94">
                                            <p:txEl>
                                              <p:pRg st="0" end="0"/>
                                            </p:txEl>
                                          </p:spTgt>
                                        </p:tgtEl>
                                        <p:attrNameLst>
                                          <p:attrName>style.visibility</p:attrName>
                                        </p:attrNameLst>
                                      </p:cBhvr>
                                      <p:to>
                                        <p:strVal val="visible"/>
                                      </p:to>
                                    </p:set>
                                    <p:anim calcmode="lin" valueType="num">
                                      <p:cBhvr additive="base">
                                        <p:cTn id="21" dur="500" fill="hold"/>
                                        <p:tgtEl>
                                          <p:spTgt spid="9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94">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500" fill="hold"/>
                                        <p:tgtEl>
                                          <p:spTgt spid="98"/>
                                        </p:tgtEl>
                                        <p:attrNameLst>
                                          <p:attrName>ppt_x</p:attrName>
                                        </p:attrNameLst>
                                      </p:cBhvr>
                                      <p:tavLst>
                                        <p:tav tm="0">
                                          <p:val>
                                            <p:strVal val="0-#ppt_w/2"/>
                                          </p:val>
                                        </p:tav>
                                        <p:tav tm="100000">
                                          <p:val>
                                            <p:strVal val="#ppt_x"/>
                                          </p:val>
                                        </p:tav>
                                      </p:tavLst>
                                    </p:anim>
                                    <p:anim calcmode="lin" valueType="num">
                                      <p:cBhvr additive="base">
                                        <p:cTn id="26" dur="500" fill="hold"/>
                                        <p:tgtEl>
                                          <p:spTgt spid="9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anim calcmode="lin" valueType="num">
                                      <p:cBhvr additive="base">
                                        <p:cTn id="29" dur="500" fill="hold"/>
                                        <p:tgtEl>
                                          <p:spTgt spid="94"/>
                                        </p:tgtEl>
                                        <p:attrNameLst>
                                          <p:attrName>ppt_x</p:attrName>
                                        </p:attrNameLst>
                                      </p:cBhvr>
                                      <p:tavLst>
                                        <p:tav tm="0">
                                          <p:val>
                                            <p:strVal val="0-#ppt_w/2"/>
                                          </p:val>
                                        </p:tav>
                                        <p:tav tm="100000">
                                          <p:val>
                                            <p:strVal val="#ppt_x"/>
                                          </p:val>
                                        </p:tav>
                                      </p:tavLst>
                                    </p:anim>
                                    <p:anim calcmode="lin" valueType="num">
                                      <p:cBhvr additive="base">
                                        <p:cTn id="30" dur="500" fill="hold"/>
                                        <p:tgtEl>
                                          <p:spTgt spid="9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0-#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0-#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94">
                                            <p:txEl>
                                              <p:pRg st="1" end="1"/>
                                            </p:txEl>
                                          </p:spTgt>
                                        </p:tgtEl>
                                        <p:attrNameLst>
                                          <p:attrName>style.visibility</p:attrName>
                                        </p:attrNameLst>
                                      </p:cBhvr>
                                      <p:to>
                                        <p:strVal val="visible"/>
                                      </p:to>
                                    </p:set>
                                    <p:anim calcmode="lin" valueType="num">
                                      <p:cBhvr additive="base">
                                        <p:cTn id="43" dur="500" fill="hold"/>
                                        <p:tgtEl>
                                          <p:spTgt spid="94">
                                            <p:txEl>
                                              <p:pRg st="1" end="1"/>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4">
                                            <p:txEl>
                                              <p:pRg st="1" end="1"/>
                                            </p:txEl>
                                          </p:spTgt>
                                        </p:tgtEl>
                                        <p:attrNameLst>
                                          <p:attrName>ppt_y</p:attrName>
                                        </p:attrNameLst>
                                      </p:cBhvr>
                                      <p:tavLst>
                                        <p:tav tm="0">
                                          <p:val>
                                            <p:strVal val="#ppt_y"/>
                                          </p:val>
                                        </p:tav>
                                        <p:tav tm="100000">
                                          <p:val>
                                            <p:strVal val="#ppt_y"/>
                                          </p:val>
                                        </p:tav>
                                      </p:tavLst>
                                    </p:anim>
                                  </p:childTnLst>
                                </p:cTn>
                              </p:par>
                              <p:par>
                                <p:cTn id="45" presetID="1" presetClass="exit" presetSubtype="0" fill="hold" grpId="1" nodeType="withEffect">
                                  <p:stCondLst>
                                    <p:cond delay="0"/>
                                  </p:stCondLst>
                                  <p:childTnLst>
                                    <p:set>
                                      <p:cBhvr>
                                        <p:cTn id="46" dur="1" fill="hold">
                                          <p:stCondLst>
                                            <p:cond delay="0"/>
                                          </p:stCondLst>
                                        </p:cTn>
                                        <p:tgtEl>
                                          <p:spTgt spid="3"/>
                                        </p:tgtEl>
                                        <p:attrNameLst>
                                          <p:attrName>style.visibility</p:attrName>
                                        </p:attrNameLst>
                                      </p:cBhvr>
                                      <p:to>
                                        <p:strVal val="hidden"/>
                                      </p:to>
                                    </p:set>
                                  </p:childTnLst>
                                </p:cTn>
                              </p:par>
                              <p:par>
                                <p:cTn id="47" presetID="2" presetClass="entr" presetSubtype="8"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0-#ppt_w/2"/>
                                          </p:val>
                                        </p:tav>
                                        <p:tav tm="100000">
                                          <p:val>
                                            <p:strVal val="#ppt_x"/>
                                          </p:val>
                                        </p:tav>
                                      </p:tavLst>
                                    </p:anim>
                                    <p:anim calcmode="lin" valueType="num">
                                      <p:cBhvr additive="base">
                                        <p:cTn id="50" dur="500" fill="hold"/>
                                        <p:tgtEl>
                                          <p:spTgt spid="35"/>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0-#ppt_w/2"/>
                                          </p:val>
                                        </p:tav>
                                        <p:tav tm="100000">
                                          <p:val>
                                            <p:strVal val="#ppt_x"/>
                                          </p:val>
                                        </p:tav>
                                      </p:tavLst>
                                    </p:anim>
                                    <p:anim calcmode="lin" valueType="num">
                                      <p:cBhvr additive="base">
                                        <p:cTn id="54" dur="500" fill="hold"/>
                                        <p:tgtEl>
                                          <p:spTgt spid="42"/>
                                        </p:tgtEl>
                                        <p:attrNameLst>
                                          <p:attrName>ppt_y</p:attrName>
                                        </p:attrNameLst>
                                      </p:cBhvr>
                                      <p:tavLst>
                                        <p:tav tm="0">
                                          <p:val>
                                            <p:strVal val="#ppt_y"/>
                                          </p:val>
                                        </p:tav>
                                        <p:tav tm="100000">
                                          <p:val>
                                            <p:strVal val="#ppt_y"/>
                                          </p:val>
                                        </p:tav>
                                      </p:tavLst>
                                    </p:anim>
                                  </p:childTnLst>
                                </p:cTn>
                              </p:par>
                              <p:par>
                                <p:cTn id="55" presetID="1" presetClass="exit" presetSubtype="0" fill="hold" nodeType="withEffect">
                                  <p:stCondLst>
                                    <p:cond delay="0"/>
                                  </p:stCondLst>
                                  <p:childTnLst>
                                    <p:set>
                                      <p:cBhvr>
                                        <p:cTn id="56" dur="1" fill="hold">
                                          <p:stCondLst>
                                            <p:cond delay="0"/>
                                          </p:stCondLst>
                                        </p:cTn>
                                        <p:tgtEl>
                                          <p:spTgt spid="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94">
                                            <p:txEl>
                                              <p:pRg st="2" end="2"/>
                                            </p:txEl>
                                          </p:spTgt>
                                        </p:tgtEl>
                                        <p:attrNameLst>
                                          <p:attrName>style.visibility</p:attrName>
                                        </p:attrNameLst>
                                      </p:cBhvr>
                                      <p:to>
                                        <p:strVal val="visible"/>
                                      </p:to>
                                    </p:set>
                                    <p:anim calcmode="lin" valueType="num">
                                      <p:cBhvr additive="base">
                                        <p:cTn id="61" dur="500" fill="hold"/>
                                        <p:tgtEl>
                                          <p:spTgt spid="94">
                                            <p:txEl>
                                              <p:pRg st="2" end="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94">
                                            <p:txEl>
                                              <p:pRg st="2" end="2"/>
                                            </p:txEl>
                                          </p:spTgt>
                                        </p:tgtEl>
                                        <p:attrNameLst>
                                          <p:attrName>ppt_y</p:attrName>
                                        </p:attrNameLst>
                                      </p:cBhvr>
                                      <p:tavLst>
                                        <p:tav tm="0">
                                          <p:val>
                                            <p:strVal val="#ppt_y"/>
                                          </p:val>
                                        </p:tav>
                                        <p:tav tm="100000">
                                          <p:val>
                                            <p:strVal val="#ppt_y"/>
                                          </p:val>
                                        </p:tav>
                                      </p:tavLst>
                                    </p:anim>
                                  </p:childTnLst>
                                </p:cTn>
                              </p:par>
                              <p:par>
                                <p:cTn id="63" presetID="1" presetClass="exit" presetSubtype="0" fill="hold" grpId="1"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0-#ppt_w/2"/>
                                          </p:val>
                                        </p:tav>
                                        <p:tav tm="100000">
                                          <p:val>
                                            <p:strVal val="#ppt_x"/>
                                          </p:val>
                                        </p:tav>
                                      </p:tavLst>
                                    </p:anim>
                                    <p:anim calcmode="lin" valueType="num">
                                      <p:cBhvr additive="base">
                                        <p:cTn id="72" dur="500" fill="hold"/>
                                        <p:tgtEl>
                                          <p:spTgt spid="44"/>
                                        </p:tgtEl>
                                        <p:attrNameLst>
                                          <p:attrName>ppt_y</p:attrName>
                                        </p:attrNameLst>
                                      </p:cBhvr>
                                      <p:tavLst>
                                        <p:tav tm="0">
                                          <p:val>
                                            <p:strVal val="#ppt_y"/>
                                          </p:val>
                                        </p:tav>
                                        <p:tav tm="100000">
                                          <p:val>
                                            <p:strVal val="#ppt_y"/>
                                          </p:val>
                                        </p:tav>
                                      </p:tavLst>
                                    </p:anim>
                                  </p:childTnLst>
                                </p:cTn>
                              </p:par>
                              <p:par>
                                <p:cTn id="73" presetID="1" presetClass="exit" presetSubtype="0" fill="hold" nodeType="withEffect">
                                  <p:stCondLst>
                                    <p:cond delay="0"/>
                                  </p:stCondLst>
                                  <p:childTnLst>
                                    <p:set>
                                      <p:cBhvr>
                                        <p:cTn id="74" dur="1" fill="hold">
                                          <p:stCondLst>
                                            <p:cond delay="0"/>
                                          </p:stCondLst>
                                        </p:cTn>
                                        <p:tgtEl>
                                          <p:spTgt spid="4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2">
                                            <p:txEl>
                                              <p:pRg st="0" end="0"/>
                                            </p:txEl>
                                          </p:spTgt>
                                        </p:tgtEl>
                                        <p:attrNameLst>
                                          <p:attrName>style.visibility</p:attrName>
                                        </p:attrNameLst>
                                      </p:cBhvr>
                                      <p:to>
                                        <p:strVal val="visible"/>
                                      </p:to>
                                    </p:set>
                                    <p:anim calcmode="lin" valueType="num">
                                      <p:cBhvr additive="base">
                                        <p:cTn id="79"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2">
                                            <p:txEl>
                                              <p:pRg st="0" end="0"/>
                                            </p:txEl>
                                          </p:spTgt>
                                        </p:tgtEl>
                                        <p:attrNameLst>
                                          <p:attrName>ppt_y</p:attrName>
                                        </p:attrNameLst>
                                      </p:cBhvr>
                                      <p:tavLst>
                                        <p:tav tm="0">
                                          <p:val>
                                            <p:strVal val="#ppt_y"/>
                                          </p:val>
                                        </p:tav>
                                        <p:tav tm="100000">
                                          <p:val>
                                            <p:strVal val="#ppt_y"/>
                                          </p:val>
                                        </p:tav>
                                      </p:tavLst>
                                    </p:anim>
                                  </p:childTnLst>
                                </p:cTn>
                              </p:par>
                              <p:par>
                                <p:cTn id="81" presetID="1" presetClass="exit" presetSubtype="0" fill="hold" grpId="1" nodeType="withEffect">
                                  <p:stCondLst>
                                    <p:cond delay="0"/>
                                  </p:stCondLst>
                                  <p:childTnLst>
                                    <p:set>
                                      <p:cBhvr>
                                        <p:cTn id="82" dur="1" fill="hold">
                                          <p:stCondLst>
                                            <p:cond delay="0"/>
                                          </p:stCondLst>
                                        </p:cTn>
                                        <p:tgtEl>
                                          <p:spTgt spid="3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4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32">
                                            <p:txEl>
                                              <p:pRg st="0" end="0"/>
                                            </p:txEl>
                                          </p:spTgt>
                                        </p:tgtEl>
                                        <p:attrNameLst>
                                          <p:attrName>style.visibility</p:attrName>
                                        </p:attrNameLst>
                                      </p:cBhvr>
                                      <p:to>
                                        <p:strVal val="visible"/>
                                      </p:to>
                                    </p:set>
                                    <p:anim calcmode="lin" valueType="num">
                                      <p:cBhvr additive="base">
                                        <p:cTn id="89"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nodeType="clickEffect">
                                  <p:stCondLst>
                                    <p:cond delay="0"/>
                                  </p:stCondLst>
                                  <p:childTnLst>
                                    <p:set>
                                      <p:cBhvr>
                                        <p:cTn id="94" dur="1" fill="hold">
                                          <p:stCondLst>
                                            <p:cond delay="0"/>
                                          </p:stCondLst>
                                        </p:cTn>
                                        <p:tgtEl>
                                          <p:spTgt spid="2">
                                            <p:txEl>
                                              <p:pRg st="1" end="1"/>
                                            </p:txEl>
                                          </p:spTgt>
                                        </p:tgtEl>
                                        <p:attrNameLst>
                                          <p:attrName>style.visibility</p:attrName>
                                        </p:attrNameLst>
                                      </p:cBhvr>
                                      <p:to>
                                        <p:strVal val="visible"/>
                                      </p:to>
                                    </p:set>
                                    <p:anim calcmode="lin" valueType="num">
                                      <p:cBhvr additive="base">
                                        <p:cTn id="95"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nodeType="clickEffect">
                                  <p:stCondLst>
                                    <p:cond delay="0"/>
                                  </p:stCondLst>
                                  <p:childTnLst>
                                    <p:set>
                                      <p:cBhvr>
                                        <p:cTn id="100" dur="1" fill="hold">
                                          <p:stCondLst>
                                            <p:cond delay="0"/>
                                          </p:stCondLst>
                                        </p:cTn>
                                        <p:tgtEl>
                                          <p:spTgt spid="32">
                                            <p:txEl>
                                              <p:pRg st="1" end="1"/>
                                            </p:txEl>
                                          </p:spTgt>
                                        </p:tgtEl>
                                        <p:attrNameLst>
                                          <p:attrName>style.visibility</p:attrName>
                                        </p:attrNameLst>
                                      </p:cBhvr>
                                      <p:to>
                                        <p:strVal val="visible"/>
                                      </p:to>
                                    </p:set>
                                    <p:anim calcmode="lin" valueType="num">
                                      <p:cBhvr additive="base">
                                        <p:cTn id="101" dur="500" fill="hold"/>
                                        <p:tgtEl>
                                          <p:spTgt spid="32">
                                            <p:txEl>
                                              <p:pRg st="1" end="1"/>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3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8" fill="hold" nodeType="clickEffect">
                                  <p:stCondLst>
                                    <p:cond delay="0"/>
                                  </p:stCondLst>
                                  <p:childTnLst>
                                    <p:set>
                                      <p:cBhvr>
                                        <p:cTn id="106" dur="1" fill="hold">
                                          <p:stCondLst>
                                            <p:cond delay="0"/>
                                          </p:stCondLst>
                                        </p:cTn>
                                        <p:tgtEl>
                                          <p:spTgt spid="2">
                                            <p:txEl>
                                              <p:pRg st="2" end="2"/>
                                            </p:txEl>
                                          </p:spTgt>
                                        </p:tgtEl>
                                        <p:attrNameLst>
                                          <p:attrName>style.visibility</p:attrName>
                                        </p:attrNameLst>
                                      </p:cBhvr>
                                      <p:to>
                                        <p:strVal val="visible"/>
                                      </p:to>
                                    </p:set>
                                    <p:anim calcmode="lin" valueType="num">
                                      <p:cBhvr additive="base">
                                        <p:cTn id="107"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08"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nodeType="clickEffect">
                                  <p:stCondLst>
                                    <p:cond delay="0"/>
                                  </p:stCondLst>
                                  <p:childTnLst>
                                    <p:set>
                                      <p:cBhvr>
                                        <p:cTn id="112" dur="1" fill="hold">
                                          <p:stCondLst>
                                            <p:cond delay="0"/>
                                          </p:stCondLst>
                                        </p:cTn>
                                        <p:tgtEl>
                                          <p:spTgt spid="32">
                                            <p:txEl>
                                              <p:pRg st="2" end="2"/>
                                            </p:txEl>
                                          </p:spTgt>
                                        </p:tgtEl>
                                        <p:attrNameLst>
                                          <p:attrName>style.visibility</p:attrName>
                                        </p:attrNameLst>
                                      </p:cBhvr>
                                      <p:to>
                                        <p:strVal val="visible"/>
                                      </p:to>
                                    </p:set>
                                    <p:anim calcmode="lin" valueType="num">
                                      <p:cBhvr additive="base">
                                        <p:cTn id="113" dur="500" fill="hold"/>
                                        <p:tgtEl>
                                          <p:spTgt spid="32">
                                            <p:txEl>
                                              <p:pRg st="2" end="2"/>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3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8" fill="hold" nodeType="clickEffect">
                                  <p:stCondLst>
                                    <p:cond delay="0"/>
                                  </p:stCondLst>
                                  <p:childTnLst>
                                    <p:set>
                                      <p:cBhvr>
                                        <p:cTn id="118" dur="1" fill="hold">
                                          <p:stCondLst>
                                            <p:cond delay="0"/>
                                          </p:stCondLst>
                                        </p:cTn>
                                        <p:tgtEl>
                                          <p:spTgt spid="2">
                                            <p:txEl>
                                              <p:pRg st="3" end="3"/>
                                            </p:txEl>
                                          </p:spTgt>
                                        </p:tgtEl>
                                        <p:attrNameLst>
                                          <p:attrName>style.visibility</p:attrName>
                                        </p:attrNameLst>
                                      </p:cBhvr>
                                      <p:to>
                                        <p:strVal val="visible"/>
                                      </p:to>
                                    </p:set>
                                    <p:anim calcmode="lin" valueType="num">
                                      <p:cBhvr additive="base">
                                        <p:cTn id="119"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1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8" fill="hold" nodeType="clickEffect">
                                  <p:stCondLst>
                                    <p:cond delay="0"/>
                                  </p:stCondLst>
                                  <p:childTnLst>
                                    <p:set>
                                      <p:cBhvr>
                                        <p:cTn id="124" dur="1" fill="hold">
                                          <p:stCondLst>
                                            <p:cond delay="0"/>
                                          </p:stCondLst>
                                        </p:cTn>
                                        <p:tgtEl>
                                          <p:spTgt spid="32">
                                            <p:txEl>
                                              <p:pRg st="3" end="3"/>
                                            </p:txEl>
                                          </p:spTgt>
                                        </p:tgtEl>
                                        <p:attrNameLst>
                                          <p:attrName>style.visibility</p:attrName>
                                        </p:attrNameLst>
                                      </p:cBhvr>
                                      <p:to>
                                        <p:strVal val="visible"/>
                                      </p:to>
                                    </p:set>
                                    <p:anim calcmode="lin" valueType="num">
                                      <p:cBhvr additive="base">
                                        <p:cTn id="125" dur="500" fill="hold"/>
                                        <p:tgtEl>
                                          <p:spTgt spid="32">
                                            <p:txEl>
                                              <p:pRg st="3" end="3"/>
                                            </p:txEl>
                                          </p:spTgt>
                                        </p:tgtEl>
                                        <p:attrNameLst>
                                          <p:attrName>ppt_x</p:attrName>
                                        </p:attrNameLst>
                                      </p:cBhvr>
                                      <p:tavLst>
                                        <p:tav tm="0">
                                          <p:val>
                                            <p:strVal val="0-#ppt_w/2"/>
                                          </p:val>
                                        </p:tav>
                                        <p:tav tm="100000">
                                          <p:val>
                                            <p:strVal val="#ppt_x"/>
                                          </p:val>
                                        </p:tav>
                                      </p:tavLst>
                                    </p:anim>
                                    <p:anim calcmode="lin" valueType="num">
                                      <p:cBhvr additive="base">
                                        <p:cTn id="126" dur="500" fill="hold"/>
                                        <p:tgtEl>
                                          <p:spTgt spid="3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8" fill="hold" nodeType="clickEffect">
                                  <p:stCondLst>
                                    <p:cond delay="0"/>
                                  </p:stCondLst>
                                  <p:childTnLst>
                                    <p:set>
                                      <p:cBhvr>
                                        <p:cTn id="130" dur="1" fill="hold">
                                          <p:stCondLst>
                                            <p:cond delay="0"/>
                                          </p:stCondLst>
                                        </p:cTn>
                                        <p:tgtEl>
                                          <p:spTgt spid="2">
                                            <p:txEl>
                                              <p:pRg st="4" end="4"/>
                                            </p:txEl>
                                          </p:spTgt>
                                        </p:tgtEl>
                                        <p:attrNameLst>
                                          <p:attrName>style.visibility</p:attrName>
                                        </p:attrNameLst>
                                      </p:cBhvr>
                                      <p:to>
                                        <p:strVal val="visible"/>
                                      </p:to>
                                    </p:set>
                                    <p:anim calcmode="lin" valueType="num">
                                      <p:cBhvr additive="base">
                                        <p:cTn id="1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8" fill="hold" nodeType="clickEffect">
                                  <p:stCondLst>
                                    <p:cond delay="0"/>
                                  </p:stCondLst>
                                  <p:childTnLst>
                                    <p:set>
                                      <p:cBhvr>
                                        <p:cTn id="136" dur="1" fill="hold">
                                          <p:stCondLst>
                                            <p:cond delay="0"/>
                                          </p:stCondLst>
                                        </p:cTn>
                                        <p:tgtEl>
                                          <p:spTgt spid="32">
                                            <p:txEl>
                                              <p:pRg st="4" end="4"/>
                                            </p:txEl>
                                          </p:spTgt>
                                        </p:tgtEl>
                                        <p:attrNameLst>
                                          <p:attrName>style.visibility</p:attrName>
                                        </p:attrNameLst>
                                      </p:cBhvr>
                                      <p:to>
                                        <p:strVal val="visible"/>
                                      </p:to>
                                    </p:set>
                                    <p:anim calcmode="lin" valueType="num">
                                      <p:cBhvr additive="base">
                                        <p:cTn id="137" dur="500" fill="hold"/>
                                        <p:tgtEl>
                                          <p:spTgt spid="32">
                                            <p:txEl>
                                              <p:pRg st="4" end="4"/>
                                            </p:txEl>
                                          </p:spTgt>
                                        </p:tgtEl>
                                        <p:attrNameLst>
                                          <p:attrName>ppt_x</p:attrName>
                                        </p:attrNameLst>
                                      </p:cBhvr>
                                      <p:tavLst>
                                        <p:tav tm="0">
                                          <p:val>
                                            <p:strVal val="0-#ppt_w/2"/>
                                          </p:val>
                                        </p:tav>
                                        <p:tav tm="100000">
                                          <p:val>
                                            <p:strVal val="#ppt_x"/>
                                          </p:val>
                                        </p:tav>
                                      </p:tavLst>
                                    </p:anim>
                                    <p:anim calcmode="lin" valueType="num">
                                      <p:cBhvr additive="base">
                                        <p:cTn id="138" dur="500" fill="hold"/>
                                        <p:tgtEl>
                                          <p:spTgt spid="3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8" fill="hold" nodeType="clickEffect">
                                  <p:stCondLst>
                                    <p:cond delay="0"/>
                                  </p:stCondLst>
                                  <p:childTnLst>
                                    <p:set>
                                      <p:cBhvr>
                                        <p:cTn id="142" dur="1" fill="hold">
                                          <p:stCondLst>
                                            <p:cond delay="0"/>
                                          </p:stCondLst>
                                        </p:cTn>
                                        <p:tgtEl>
                                          <p:spTgt spid="2">
                                            <p:txEl>
                                              <p:pRg st="5" end="5"/>
                                            </p:txEl>
                                          </p:spTgt>
                                        </p:tgtEl>
                                        <p:attrNameLst>
                                          <p:attrName>style.visibility</p:attrName>
                                        </p:attrNameLst>
                                      </p:cBhvr>
                                      <p:to>
                                        <p:strVal val="visible"/>
                                      </p:to>
                                    </p:set>
                                    <p:anim calcmode="lin" valueType="num">
                                      <p:cBhvr additive="base">
                                        <p:cTn id="143"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144" dur="500" fill="hold"/>
                                        <p:tgtEl>
                                          <p:spTgt spid="2">
                                            <p:txEl>
                                              <p:pRg st="5" end="5"/>
                                            </p:txEl>
                                          </p:spTgt>
                                        </p:tgtEl>
                                        <p:attrNameLst>
                                          <p:attrName>ppt_y</p:attrName>
                                        </p:attrNameLst>
                                      </p:cBhvr>
                                      <p:tavLst>
                                        <p:tav tm="0">
                                          <p:val>
                                            <p:strVal val="#ppt_y"/>
                                          </p:val>
                                        </p:tav>
                                        <p:tav tm="100000">
                                          <p:val>
                                            <p:strVal val="#ppt_y"/>
                                          </p:val>
                                        </p:tav>
                                      </p:tavLst>
                                    </p:anim>
                                  </p:childTnLst>
                                </p:cTn>
                              </p:par>
                              <p:par>
                                <p:cTn id="145" presetID="2" presetClass="entr" presetSubtype="8" fill="hold" nodeType="withEffect">
                                  <p:stCondLst>
                                    <p:cond delay="0"/>
                                  </p:stCondLst>
                                  <p:childTnLst>
                                    <p:set>
                                      <p:cBhvr>
                                        <p:cTn id="146" dur="1" fill="hold">
                                          <p:stCondLst>
                                            <p:cond delay="0"/>
                                          </p:stCondLst>
                                        </p:cTn>
                                        <p:tgtEl>
                                          <p:spTgt spid="2">
                                            <p:txEl>
                                              <p:pRg st="6" end="6"/>
                                            </p:txEl>
                                          </p:spTgt>
                                        </p:tgtEl>
                                        <p:attrNameLst>
                                          <p:attrName>style.visibility</p:attrName>
                                        </p:attrNameLst>
                                      </p:cBhvr>
                                      <p:to>
                                        <p:strVal val="visible"/>
                                      </p:to>
                                    </p:set>
                                    <p:anim calcmode="lin" valueType="num">
                                      <p:cBhvr additive="base">
                                        <p:cTn id="147"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148"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2" fill="hold" nodeType="clickEffect">
                                  <p:stCondLst>
                                    <p:cond delay="0"/>
                                  </p:stCondLst>
                                  <p:childTnLst>
                                    <p:set>
                                      <p:cBhvr>
                                        <p:cTn id="152" dur="1" fill="hold">
                                          <p:stCondLst>
                                            <p:cond delay="0"/>
                                          </p:stCondLst>
                                        </p:cTn>
                                        <p:tgtEl>
                                          <p:spTgt spid="33">
                                            <p:txEl>
                                              <p:pRg st="0" end="0"/>
                                            </p:txEl>
                                          </p:spTgt>
                                        </p:tgtEl>
                                        <p:attrNameLst>
                                          <p:attrName>style.visibility</p:attrName>
                                        </p:attrNameLst>
                                      </p:cBhvr>
                                      <p:to>
                                        <p:strVal val="visible"/>
                                      </p:to>
                                    </p:set>
                                    <p:anim calcmode="lin" valueType="num">
                                      <p:cBhvr additive="base">
                                        <p:cTn id="15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54" dur="500" fill="hold"/>
                                        <p:tgtEl>
                                          <p:spTgt spid="33">
                                            <p:txEl>
                                              <p:pRg st="0" end="0"/>
                                            </p:txEl>
                                          </p:spTgt>
                                        </p:tgtEl>
                                        <p:attrNameLst>
                                          <p:attrName>ppt_y</p:attrName>
                                        </p:attrNameLst>
                                      </p:cBhvr>
                                      <p:tavLst>
                                        <p:tav tm="0">
                                          <p:val>
                                            <p:strVal val="#ppt_y"/>
                                          </p:val>
                                        </p:tav>
                                        <p:tav tm="100000">
                                          <p:val>
                                            <p:strVal val="#ppt_y"/>
                                          </p:val>
                                        </p:tav>
                                      </p:tavLst>
                                    </p:anim>
                                  </p:childTnLst>
                                </p:cTn>
                              </p:par>
                              <p:par>
                                <p:cTn id="155" presetID="2" presetClass="entr" presetSubtype="2" fill="hold" nodeType="withEffect">
                                  <p:stCondLst>
                                    <p:cond delay="0"/>
                                  </p:stCondLst>
                                  <p:childTnLst>
                                    <p:set>
                                      <p:cBhvr>
                                        <p:cTn id="156" dur="1" fill="hold">
                                          <p:stCondLst>
                                            <p:cond delay="0"/>
                                          </p:stCondLst>
                                        </p:cTn>
                                        <p:tgtEl>
                                          <p:spTgt spid="30"/>
                                        </p:tgtEl>
                                        <p:attrNameLst>
                                          <p:attrName>style.visibility</p:attrName>
                                        </p:attrNameLst>
                                      </p:cBhvr>
                                      <p:to>
                                        <p:strVal val="visible"/>
                                      </p:to>
                                    </p:set>
                                    <p:anim calcmode="lin" valueType="num">
                                      <p:cBhvr additive="base">
                                        <p:cTn id="157" dur="500" fill="hold"/>
                                        <p:tgtEl>
                                          <p:spTgt spid="30"/>
                                        </p:tgtEl>
                                        <p:attrNameLst>
                                          <p:attrName>ppt_x</p:attrName>
                                        </p:attrNameLst>
                                      </p:cBhvr>
                                      <p:tavLst>
                                        <p:tav tm="0">
                                          <p:val>
                                            <p:strVal val="1+#ppt_w/2"/>
                                          </p:val>
                                        </p:tav>
                                        <p:tav tm="100000">
                                          <p:val>
                                            <p:strVal val="#ppt_x"/>
                                          </p:val>
                                        </p:tav>
                                      </p:tavLst>
                                    </p:anim>
                                    <p:anim calcmode="lin" valueType="num">
                                      <p:cBhvr additive="base">
                                        <p:cTn id="158" dur="500" fill="hold"/>
                                        <p:tgtEl>
                                          <p:spTgt spid="30"/>
                                        </p:tgtEl>
                                        <p:attrNameLst>
                                          <p:attrName>ppt_y</p:attrName>
                                        </p:attrNameLst>
                                      </p:cBhvr>
                                      <p:tavLst>
                                        <p:tav tm="0">
                                          <p:val>
                                            <p:strVal val="#ppt_y"/>
                                          </p:val>
                                        </p:tav>
                                        <p:tav tm="100000">
                                          <p:val>
                                            <p:strVal val="#ppt_y"/>
                                          </p:val>
                                        </p:tav>
                                      </p:tavLst>
                                    </p:anim>
                                  </p:childTnLst>
                                </p:cTn>
                              </p:par>
                              <p:par>
                                <p:cTn id="159" presetID="2" presetClass="entr" presetSubtype="2" fill="hold" grpId="0" nodeType="withEffect">
                                  <p:stCondLst>
                                    <p:cond delay="0"/>
                                  </p:stCondLst>
                                  <p:childTnLst>
                                    <p:set>
                                      <p:cBhvr>
                                        <p:cTn id="160" dur="1" fill="hold">
                                          <p:stCondLst>
                                            <p:cond delay="0"/>
                                          </p:stCondLst>
                                        </p:cTn>
                                        <p:tgtEl>
                                          <p:spTgt spid="33"/>
                                        </p:tgtEl>
                                        <p:attrNameLst>
                                          <p:attrName>style.visibility</p:attrName>
                                        </p:attrNameLst>
                                      </p:cBhvr>
                                      <p:to>
                                        <p:strVal val="visible"/>
                                      </p:to>
                                    </p:set>
                                    <p:anim calcmode="lin" valueType="num">
                                      <p:cBhvr additive="base">
                                        <p:cTn id="161" dur="500" fill="hold"/>
                                        <p:tgtEl>
                                          <p:spTgt spid="33"/>
                                        </p:tgtEl>
                                        <p:attrNameLst>
                                          <p:attrName>ppt_x</p:attrName>
                                        </p:attrNameLst>
                                      </p:cBhvr>
                                      <p:tavLst>
                                        <p:tav tm="0">
                                          <p:val>
                                            <p:strVal val="1+#ppt_w/2"/>
                                          </p:val>
                                        </p:tav>
                                        <p:tav tm="100000">
                                          <p:val>
                                            <p:strVal val="#ppt_x"/>
                                          </p:val>
                                        </p:tav>
                                      </p:tavLst>
                                    </p:anim>
                                    <p:anim calcmode="lin" valueType="num">
                                      <p:cBhvr additive="base">
                                        <p:cTn id="162"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2" fill="hold" nodeType="clickEffect">
                                  <p:stCondLst>
                                    <p:cond delay="0"/>
                                  </p:stCondLst>
                                  <p:childTnLst>
                                    <p:set>
                                      <p:cBhvr>
                                        <p:cTn id="166" dur="1" fill="hold">
                                          <p:stCondLst>
                                            <p:cond delay="0"/>
                                          </p:stCondLst>
                                        </p:cTn>
                                        <p:tgtEl>
                                          <p:spTgt spid="33">
                                            <p:txEl>
                                              <p:pRg st="1" end="1"/>
                                            </p:txEl>
                                          </p:spTgt>
                                        </p:tgtEl>
                                        <p:attrNameLst>
                                          <p:attrName>style.visibility</p:attrName>
                                        </p:attrNameLst>
                                      </p:cBhvr>
                                      <p:to>
                                        <p:strVal val="visible"/>
                                      </p:to>
                                    </p:set>
                                    <p:anim calcmode="lin" valueType="num">
                                      <p:cBhvr additive="base">
                                        <p:cTn id="167" dur="500" fill="hold"/>
                                        <p:tgtEl>
                                          <p:spTgt spid="33">
                                            <p:txEl>
                                              <p:pRg st="1" end="1"/>
                                            </p:txEl>
                                          </p:spTgt>
                                        </p:tgtEl>
                                        <p:attrNameLst>
                                          <p:attrName>ppt_x</p:attrName>
                                        </p:attrNameLst>
                                      </p:cBhvr>
                                      <p:tavLst>
                                        <p:tav tm="0">
                                          <p:val>
                                            <p:strVal val="1+#ppt_w/2"/>
                                          </p:val>
                                        </p:tav>
                                        <p:tav tm="100000">
                                          <p:val>
                                            <p:strVal val="#ppt_x"/>
                                          </p:val>
                                        </p:tav>
                                      </p:tavLst>
                                    </p:anim>
                                    <p:anim calcmode="lin" valueType="num">
                                      <p:cBhvr additive="base">
                                        <p:cTn id="168" dur="500" fill="hold"/>
                                        <p:tgtEl>
                                          <p:spTgt spid="3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4" grpId="0" animBg="1"/>
      <p:bldP spid="33" grpId="0" animBg="1"/>
      <p:bldP spid="3" grpId="0" animBg="1"/>
      <p:bldP spid="3" grpId="1" animBg="1"/>
      <p:bldP spid="35" grpId="0" animBg="1"/>
      <p:bldP spid="35" grpId="1" animBg="1"/>
      <p:bldP spid="36" grpId="0" animBg="1"/>
      <p:bldP spid="36" grpId="1"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7"/>
          <p:cNvGrpSpPr>
            <a:grpSpLocks/>
          </p:cNvGrpSpPr>
          <p:nvPr/>
        </p:nvGrpSpPr>
        <p:grpSpPr bwMode="auto">
          <a:xfrm flipH="1">
            <a:off x="8231188" y="1219200"/>
            <a:ext cx="912812" cy="1905000"/>
            <a:chOff x="2593" y="768"/>
            <a:chExt cx="849" cy="1475"/>
          </a:xfrm>
        </p:grpSpPr>
        <p:sp>
          <p:nvSpPr>
            <p:cNvPr id="5142" name="Freeform 48"/>
            <p:cNvSpPr>
              <a:spLocks/>
            </p:cNvSpPr>
            <p:nvPr/>
          </p:nvSpPr>
          <p:spPr bwMode="auto">
            <a:xfrm>
              <a:off x="3035" y="1179"/>
              <a:ext cx="302" cy="308"/>
            </a:xfrm>
            <a:custGeom>
              <a:avLst/>
              <a:gdLst>
                <a:gd name="T0" fmla="*/ 220 w 302"/>
                <a:gd name="T1" fmla="*/ 225 h 308"/>
                <a:gd name="T2" fmla="*/ 220 w 302"/>
                <a:gd name="T3" fmla="*/ 197 h 308"/>
                <a:gd name="T4" fmla="*/ 216 w 302"/>
                <a:gd name="T5" fmla="*/ 159 h 308"/>
                <a:gd name="T6" fmla="*/ 208 w 302"/>
                <a:gd name="T7" fmla="*/ 135 h 308"/>
                <a:gd name="T8" fmla="*/ 198 w 302"/>
                <a:gd name="T9" fmla="*/ 116 h 308"/>
                <a:gd name="T10" fmla="*/ 181 w 302"/>
                <a:gd name="T11" fmla="*/ 93 h 308"/>
                <a:gd name="T12" fmla="*/ 193 w 302"/>
                <a:gd name="T13" fmla="*/ 80 h 308"/>
                <a:gd name="T14" fmla="*/ 199 w 302"/>
                <a:gd name="T15" fmla="*/ 60 h 308"/>
                <a:gd name="T16" fmla="*/ 196 w 302"/>
                <a:gd name="T17" fmla="*/ 38 h 308"/>
                <a:gd name="T18" fmla="*/ 184 w 302"/>
                <a:gd name="T19" fmla="*/ 18 h 308"/>
                <a:gd name="T20" fmla="*/ 163 w 302"/>
                <a:gd name="T21" fmla="*/ 5 h 308"/>
                <a:gd name="T22" fmla="*/ 142 w 302"/>
                <a:gd name="T23" fmla="*/ 0 h 308"/>
                <a:gd name="T24" fmla="*/ 136 w 302"/>
                <a:gd name="T25" fmla="*/ 9 h 308"/>
                <a:gd name="T26" fmla="*/ 148 w 302"/>
                <a:gd name="T27" fmla="*/ 15 h 308"/>
                <a:gd name="T28" fmla="*/ 160 w 302"/>
                <a:gd name="T29" fmla="*/ 23 h 308"/>
                <a:gd name="T30" fmla="*/ 172 w 302"/>
                <a:gd name="T31" fmla="*/ 39 h 308"/>
                <a:gd name="T32" fmla="*/ 171 w 302"/>
                <a:gd name="T33" fmla="*/ 57 h 308"/>
                <a:gd name="T34" fmla="*/ 157 w 302"/>
                <a:gd name="T35" fmla="*/ 71 h 308"/>
                <a:gd name="T36" fmla="*/ 151 w 302"/>
                <a:gd name="T37" fmla="*/ 74 h 308"/>
                <a:gd name="T38" fmla="*/ 117 w 302"/>
                <a:gd name="T39" fmla="*/ 71 h 308"/>
                <a:gd name="T40" fmla="*/ 93 w 302"/>
                <a:gd name="T41" fmla="*/ 74 h 308"/>
                <a:gd name="T42" fmla="*/ 69 w 302"/>
                <a:gd name="T43" fmla="*/ 84 h 308"/>
                <a:gd name="T44" fmla="*/ 64 w 302"/>
                <a:gd name="T45" fmla="*/ 87 h 308"/>
                <a:gd name="T46" fmla="*/ 45 w 302"/>
                <a:gd name="T47" fmla="*/ 75 h 308"/>
                <a:gd name="T48" fmla="*/ 28 w 302"/>
                <a:gd name="T49" fmla="*/ 59 h 308"/>
                <a:gd name="T50" fmla="*/ 25 w 302"/>
                <a:gd name="T51" fmla="*/ 48 h 308"/>
                <a:gd name="T52" fmla="*/ 30 w 302"/>
                <a:gd name="T53" fmla="*/ 36 h 308"/>
                <a:gd name="T54" fmla="*/ 43 w 302"/>
                <a:gd name="T55" fmla="*/ 29 h 308"/>
                <a:gd name="T56" fmla="*/ 48 w 302"/>
                <a:gd name="T57" fmla="*/ 20 h 308"/>
                <a:gd name="T58" fmla="*/ 40 w 302"/>
                <a:gd name="T59" fmla="*/ 15 h 308"/>
                <a:gd name="T60" fmla="*/ 25 w 302"/>
                <a:gd name="T61" fmla="*/ 18 h 308"/>
                <a:gd name="T62" fmla="*/ 6 w 302"/>
                <a:gd name="T63" fmla="*/ 36 h 308"/>
                <a:gd name="T64" fmla="*/ 0 w 302"/>
                <a:gd name="T65" fmla="*/ 56 h 308"/>
                <a:gd name="T66" fmla="*/ 6 w 302"/>
                <a:gd name="T67" fmla="*/ 74 h 308"/>
                <a:gd name="T68" fmla="*/ 22 w 302"/>
                <a:gd name="T69" fmla="*/ 93 h 308"/>
                <a:gd name="T70" fmla="*/ 40 w 302"/>
                <a:gd name="T71" fmla="*/ 107 h 308"/>
                <a:gd name="T72" fmla="*/ 25 w 302"/>
                <a:gd name="T73" fmla="*/ 140 h 308"/>
                <a:gd name="T74" fmla="*/ 22 w 302"/>
                <a:gd name="T75" fmla="*/ 171 h 308"/>
                <a:gd name="T76" fmla="*/ 24 w 302"/>
                <a:gd name="T77" fmla="*/ 204 h 308"/>
                <a:gd name="T78" fmla="*/ 27 w 302"/>
                <a:gd name="T79" fmla="*/ 233 h 308"/>
                <a:gd name="T80" fmla="*/ 39 w 302"/>
                <a:gd name="T81" fmla="*/ 258 h 308"/>
                <a:gd name="T82" fmla="*/ 55 w 302"/>
                <a:gd name="T83" fmla="*/ 278 h 308"/>
                <a:gd name="T84" fmla="*/ 79 w 302"/>
                <a:gd name="T85" fmla="*/ 293 h 308"/>
                <a:gd name="T86" fmla="*/ 99 w 302"/>
                <a:gd name="T87" fmla="*/ 303 h 308"/>
                <a:gd name="T88" fmla="*/ 124 w 302"/>
                <a:gd name="T89" fmla="*/ 308 h 308"/>
                <a:gd name="T90" fmla="*/ 148 w 302"/>
                <a:gd name="T91" fmla="*/ 308 h 308"/>
                <a:gd name="T92" fmla="*/ 172 w 302"/>
                <a:gd name="T93" fmla="*/ 305 h 308"/>
                <a:gd name="T94" fmla="*/ 196 w 302"/>
                <a:gd name="T95" fmla="*/ 297 h 308"/>
                <a:gd name="T96" fmla="*/ 208 w 302"/>
                <a:gd name="T97" fmla="*/ 284 h 308"/>
                <a:gd name="T98" fmla="*/ 220 w 302"/>
                <a:gd name="T99" fmla="*/ 266 h 308"/>
                <a:gd name="T100" fmla="*/ 253 w 302"/>
                <a:gd name="T101" fmla="*/ 278 h 308"/>
                <a:gd name="T102" fmla="*/ 273 w 302"/>
                <a:gd name="T103" fmla="*/ 288 h 308"/>
                <a:gd name="T104" fmla="*/ 288 w 302"/>
                <a:gd name="T105" fmla="*/ 290 h 308"/>
                <a:gd name="T106" fmla="*/ 298 w 302"/>
                <a:gd name="T107" fmla="*/ 281 h 308"/>
                <a:gd name="T108" fmla="*/ 302 w 302"/>
                <a:gd name="T109" fmla="*/ 269 h 308"/>
                <a:gd name="T110" fmla="*/ 294 w 302"/>
                <a:gd name="T111" fmla="*/ 254 h 308"/>
                <a:gd name="T112" fmla="*/ 270 w 302"/>
                <a:gd name="T113" fmla="*/ 243 h 308"/>
                <a:gd name="T114" fmla="*/ 238 w 302"/>
                <a:gd name="T115" fmla="*/ 236 h 308"/>
                <a:gd name="T116" fmla="*/ 220 w 302"/>
                <a:gd name="T117" fmla="*/ 225 h 3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2"/>
                <a:gd name="T178" fmla="*/ 0 h 308"/>
                <a:gd name="T179" fmla="*/ 302 w 302"/>
                <a:gd name="T180" fmla="*/ 308 h 3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2" h="308">
                  <a:moveTo>
                    <a:pt x="220" y="225"/>
                  </a:moveTo>
                  <a:lnTo>
                    <a:pt x="220" y="197"/>
                  </a:lnTo>
                  <a:lnTo>
                    <a:pt x="216" y="159"/>
                  </a:lnTo>
                  <a:lnTo>
                    <a:pt x="208" y="135"/>
                  </a:lnTo>
                  <a:lnTo>
                    <a:pt x="198" y="116"/>
                  </a:lnTo>
                  <a:lnTo>
                    <a:pt x="181" y="93"/>
                  </a:lnTo>
                  <a:lnTo>
                    <a:pt x="193" y="80"/>
                  </a:lnTo>
                  <a:lnTo>
                    <a:pt x="199" y="60"/>
                  </a:lnTo>
                  <a:lnTo>
                    <a:pt x="196" y="38"/>
                  </a:lnTo>
                  <a:lnTo>
                    <a:pt x="184" y="18"/>
                  </a:lnTo>
                  <a:lnTo>
                    <a:pt x="163" y="5"/>
                  </a:lnTo>
                  <a:lnTo>
                    <a:pt x="142" y="0"/>
                  </a:lnTo>
                  <a:lnTo>
                    <a:pt x="136" y="9"/>
                  </a:lnTo>
                  <a:lnTo>
                    <a:pt x="148" y="15"/>
                  </a:lnTo>
                  <a:lnTo>
                    <a:pt x="160" y="23"/>
                  </a:lnTo>
                  <a:lnTo>
                    <a:pt x="172" y="39"/>
                  </a:lnTo>
                  <a:lnTo>
                    <a:pt x="171" y="57"/>
                  </a:lnTo>
                  <a:lnTo>
                    <a:pt x="157" y="71"/>
                  </a:lnTo>
                  <a:lnTo>
                    <a:pt x="151" y="74"/>
                  </a:lnTo>
                  <a:lnTo>
                    <a:pt x="117" y="71"/>
                  </a:lnTo>
                  <a:lnTo>
                    <a:pt x="93" y="74"/>
                  </a:lnTo>
                  <a:lnTo>
                    <a:pt x="69" y="84"/>
                  </a:lnTo>
                  <a:lnTo>
                    <a:pt x="64" y="87"/>
                  </a:lnTo>
                  <a:lnTo>
                    <a:pt x="45" y="75"/>
                  </a:lnTo>
                  <a:lnTo>
                    <a:pt x="28" y="59"/>
                  </a:lnTo>
                  <a:lnTo>
                    <a:pt x="25" y="48"/>
                  </a:lnTo>
                  <a:lnTo>
                    <a:pt x="30" y="36"/>
                  </a:lnTo>
                  <a:lnTo>
                    <a:pt x="43" y="29"/>
                  </a:lnTo>
                  <a:lnTo>
                    <a:pt x="48" y="20"/>
                  </a:lnTo>
                  <a:lnTo>
                    <a:pt x="40" y="15"/>
                  </a:lnTo>
                  <a:lnTo>
                    <a:pt x="25" y="18"/>
                  </a:lnTo>
                  <a:lnTo>
                    <a:pt x="6" y="36"/>
                  </a:lnTo>
                  <a:lnTo>
                    <a:pt x="0" y="56"/>
                  </a:lnTo>
                  <a:lnTo>
                    <a:pt x="6" y="74"/>
                  </a:lnTo>
                  <a:lnTo>
                    <a:pt x="22" y="93"/>
                  </a:lnTo>
                  <a:lnTo>
                    <a:pt x="40" y="107"/>
                  </a:lnTo>
                  <a:lnTo>
                    <a:pt x="25" y="140"/>
                  </a:lnTo>
                  <a:lnTo>
                    <a:pt x="22" y="171"/>
                  </a:lnTo>
                  <a:lnTo>
                    <a:pt x="24" y="204"/>
                  </a:lnTo>
                  <a:lnTo>
                    <a:pt x="27" y="233"/>
                  </a:lnTo>
                  <a:lnTo>
                    <a:pt x="39" y="258"/>
                  </a:lnTo>
                  <a:lnTo>
                    <a:pt x="55" y="278"/>
                  </a:lnTo>
                  <a:lnTo>
                    <a:pt x="79" y="293"/>
                  </a:lnTo>
                  <a:lnTo>
                    <a:pt x="99" y="303"/>
                  </a:lnTo>
                  <a:lnTo>
                    <a:pt x="124" y="308"/>
                  </a:lnTo>
                  <a:lnTo>
                    <a:pt x="148" y="308"/>
                  </a:lnTo>
                  <a:lnTo>
                    <a:pt x="172" y="305"/>
                  </a:lnTo>
                  <a:lnTo>
                    <a:pt x="196" y="297"/>
                  </a:lnTo>
                  <a:lnTo>
                    <a:pt x="208" y="284"/>
                  </a:lnTo>
                  <a:lnTo>
                    <a:pt x="220" y="266"/>
                  </a:lnTo>
                  <a:lnTo>
                    <a:pt x="253" y="278"/>
                  </a:lnTo>
                  <a:lnTo>
                    <a:pt x="273" y="288"/>
                  </a:lnTo>
                  <a:lnTo>
                    <a:pt x="288" y="290"/>
                  </a:lnTo>
                  <a:lnTo>
                    <a:pt x="298" y="281"/>
                  </a:lnTo>
                  <a:lnTo>
                    <a:pt x="302" y="269"/>
                  </a:lnTo>
                  <a:lnTo>
                    <a:pt x="294" y="254"/>
                  </a:lnTo>
                  <a:lnTo>
                    <a:pt x="270" y="243"/>
                  </a:lnTo>
                  <a:lnTo>
                    <a:pt x="238" y="236"/>
                  </a:lnTo>
                  <a:lnTo>
                    <a:pt x="220" y="22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3" name="Freeform 49"/>
            <p:cNvSpPr>
              <a:spLocks/>
            </p:cNvSpPr>
            <p:nvPr/>
          </p:nvSpPr>
          <p:spPr bwMode="auto">
            <a:xfrm>
              <a:off x="3065" y="1498"/>
              <a:ext cx="216" cy="346"/>
            </a:xfrm>
            <a:custGeom>
              <a:avLst/>
              <a:gdLst>
                <a:gd name="T0" fmla="*/ 45 w 216"/>
                <a:gd name="T1" fmla="*/ 18 h 346"/>
                <a:gd name="T2" fmla="*/ 57 w 216"/>
                <a:gd name="T3" fmla="*/ 8 h 346"/>
                <a:gd name="T4" fmla="*/ 78 w 216"/>
                <a:gd name="T5" fmla="*/ 0 h 346"/>
                <a:gd name="T6" fmla="*/ 99 w 216"/>
                <a:gd name="T7" fmla="*/ 2 h 346"/>
                <a:gd name="T8" fmla="*/ 117 w 216"/>
                <a:gd name="T9" fmla="*/ 5 h 346"/>
                <a:gd name="T10" fmla="*/ 140 w 216"/>
                <a:gd name="T11" fmla="*/ 12 h 346"/>
                <a:gd name="T12" fmla="*/ 158 w 216"/>
                <a:gd name="T13" fmla="*/ 28 h 346"/>
                <a:gd name="T14" fmla="*/ 174 w 216"/>
                <a:gd name="T15" fmla="*/ 44 h 346"/>
                <a:gd name="T16" fmla="*/ 191 w 216"/>
                <a:gd name="T17" fmla="*/ 73 h 346"/>
                <a:gd name="T18" fmla="*/ 203 w 216"/>
                <a:gd name="T19" fmla="*/ 104 h 346"/>
                <a:gd name="T20" fmla="*/ 210 w 216"/>
                <a:gd name="T21" fmla="*/ 139 h 346"/>
                <a:gd name="T22" fmla="*/ 215 w 216"/>
                <a:gd name="T23" fmla="*/ 173 h 346"/>
                <a:gd name="T24" fmla="*/ 216 w 216"/>
                <a:gd name="T25" fmla="*/ 211 h 346"/>
                <a:gd name="T26" fmla="*/ 210 w 216"/>
                <a:gd name="T27" fmla="*/ 245 h 346"/>
                <a:gd name="T28" fmla="*/ 206 w 216"/>
                <a:gd name="T29" fmla="*/ 271 h 346"/>
                <a:gd name="T30" fmla="*/ 195 w 216"/>
                <a:gd name="T31" fmla="*/ 299 h 346"/>
                <a:gd name="T32" fmla="*/ 176 w 216"/>
                <a:gd name="T33" fmla="*/ 320 h 346"/>
                <a:gd name="T34" fmla="*/ 150 w 216"/>
                <a:gd name="T35" fmla="*/ 337 h 346"/>
                <a:gd name="T36" fmla="*/ 114 w 216"/>
                <a:gd name="T37" fmla="*/ 344 h 346"/>
                <a:gd name="T38" fmla="*/ 78 w 216"/>
                <a:gd name="T39" fmla="*/ 346 h 346"/>
                <a:gd name="T40" fmla="*/ 50 w 216"/>
                <a:gd name="T41" fmla="*/ 340 h 346"/>
                <a:gd name="T42" fmla="*/ 24 w 216"/>
                <a:gd name="T43" fmla="*/ 325 h 346"/>
                <a:gd name="T44" fmla="*/ 9 w 216"/>
                <a:gd name="T45" fmla="*/ 302 h 346"/>
                <a:gd name="T46" fmla="*/ 0 w 216"/>
                <a:gd name="T47" fmla="*/ 268 h 346"/>
                <a:gd name="T48" fmla="*/ 3 w 216"/>
                <a:gd name="T49" fmla="*/ 236 h 346"/>
                <a:gd name="T50" fmla="*/ 17 w 216"/>
                <a:gd name="T51" fmla="*/ 211 h 346"/>
                <a:gd name="T52" fmla="*/ 30 w 216"/>
                <a:gd name="T53" fmla="*/ 193 h 346"/>
                <a:gd name="T54" fmla="*/ 42 w 216"/>
                <a:gd name="T55" fmla="*/ 175 h 346"/>
                <a:gd name="T56" fmla="*/ 47 w 216"/>
                <a:gd name="T57" fmla="*/ 155 h 346"/>
                <a:gd name="T58" fmla="*/ 45 w 216"/>
                <a:gd name="T59" fmla="*/ 134 h 346"/>
                <a:gd name="T60" fmla="*/ 38 w 216"/>
                <a:gd name="T61" fmla="*/ 109 h 346"/>
                <a:gd name="T62" fmla="*/ 32 w 216"/>
                <a:gd name="T63" fmla="*/ 85 h 346"/>
                <a:gd name="T64" fmla="*/ 30 w 216"/>
                <a:gd name="T65" fmla="*/ 59 h 346"/>
                <a:gd name="T66" fmla="*/ 35 w 216"/>
                <a:gd name="T67" fmla="*/ 34 h 346"/>
                <a:gd name="T68" fmla="*/ 45 w 216"/>
                <a:gd name="T69" fmla="*/ 18 h 3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6"/>
                <a:gd name="T106" fmla="*/ 0 h 346"/>
                <a:gd name="T107" fmla="*/ 216 w 216"/>
                <a:gd name="T108" fmla="*/ 346 h 3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6" h="346">
                  <a:moveTo>
                    <a:pt x="45" y="18"/>
                  </a:moveTo>
                  <a:lnTo>
                    <a:pt x="57" y="8"/>
                  </a:lnTo>
                  <a:lnTo>
                    <a:pt x="78" y="0"/>
                  </a:lnTo>
                  <a:lnTo>
                    <a:pt x="99" y="2"/>
                  </a:lnTo>
                  <a:lnTo>
                    <a:pt x="117" y="5"/>
                  </a:lnTo>
                  <a:lnTo>
                    <a:pt x="140" y="12"/>
                  </a:lnTo>
                  <a:lnTo>
                    <a:pt x="158" y="28"/>
                  </a:lnTo>
                  <a:lnTo>
                    <a:pt x="174" y="44"/>
                  </a:lnTo>
                  <a:lnTo>
                    <a:pt x="191" y="73"/>
                  </a:lnTo>
                  <a:lnTo>
                    <a:pt x="203" y="104"/>
                  </a:lnTo>
                  <a:lnTo>
                    <a:pt x="210" y="139"/>
                  </a:lnTo>
                  <a:lnTo>
                    <a:pt x="215" y="173"/>
                  </a:lnTo>
                  <a:lnTo>
                    <a:pt x="216" y="211"/>
                  </a:lnTo>
                  <a:lnTo>
                    <a:pt x="210" y="245"/>
                  </a:lnTo>
                  <a:lnTo>
                    <a:pt x="206" y="271"/>
                  </a:lnTo>
                  <a:lnTo>
                    <a:pt x="195" y="299"/>
                  </a:lnTo>
                  <a:lnTo>
                    <a:pt x="176" y="320"/>
                  </a:lnTo>
                  <a:lnTo>
                    <a:pt x="150" y="337"/>
                  </a:lnTo>
                  <a:lnTo>
                    <a:pt x="114" y="344"/>
                  </a:lnTo>
                  <a:lnTo>
                    <a:pt x="78" y="346"/>
                  </a:lnTo>
                  <a:lnTo>
                    <a:pt x="50" y="340"/>
                  </a:lnTo>
                  <a:lnTo>
                    <a:pt x="24" y="325"/>
                  </a:lnTo>
                  <a:lnTo>
                    <a:pt x="9" y="302"/>
                  </a:lnTo>
                  <a:lnTo>
                    <a:pt x="0" y="268"/>
                  </a:lnTo>
                  <a:lnTo>
                    <a:pt x="3" y="236"/>
                  </a:lnTo>
                  <a:lnTo>
                    <a:pt x="17" y="211"/>
                  </a:lnTo>
                  <a:lnTo>
                    <a:pt x="30" y="193"/>
                  </a:lnTo>
                  <a:lnTo>
                    <a:pt x="42" y="175"/>
                  </a:lnTo>
                  <a:lnTo>
                    <a:pt x="47" y="155"/>
                  </a:lnTo>
                  <a:lnTo>
                    <a:pt x="45" y="134"/>
                  </a:lnTo>
                  <a:lnTo>
                    <a:pt x="38" y="109"/>
                  </a:lnTo>
                  <a:lnTo>
                    <a:pt x="32" y="85"/>
                  </a:lnTo>
                  <a:lnTo>
                    <a:pt x="30" y="59"/>
                  </a:lnTo>
                  <a:lnTo>
                    <a:pt x="35" y="34"/>
                  </a:lnTo>
                  <a:lnTo>
                    <a:pt x="45"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4" name="Freeform 50"/>
            <p:cNvSpPr>
              <a:spLocks/>
            </p:cNvSpPr>
            <p:nvPr/>
          </p:nvSpPr>
          <p:spPr bwMode="auto">
            <a:xfrm>
              <a:off x="2825" y="1515"/>
              <a:ext cx="321" cy="165"/>
            </a:xfrm>
            <a:custGeom>
              <a:avLst/>
              <a:gdLst>
                <a:gd name="T0" fmla="*/ 254 w 321"/>
                <a:gd name="T1" fmla="*/ 36 h 165"/>
                <a:gd name="T2" fmla="*/ 269 w 321"/>
                <a:gd name="T3" fmla="*/ 15 h 165"/>
                <a:gd name="T4" fmla="*/ 294 w 321"/>
                <a:gd name="T5" fmla="*/ 0 h 165"/>
                <a:gd name="T6" fmla="*/ 311 w 321"/>
                <a:gd name="T7" fmla="*/ 3 h 165"/>
                <a:gd name="T8" fmla="*/ 321 w 321"/>
                <a:gd name="T9" fmla="*/ 18 h 165"/>
                <a:gd name="T10" fmla="*/ 318 w 321"/>
                <a:gd name="T11" fmla="*/ 50 h 165"/>
                <a:gd name="T12" fmla="*/ 306 w 321"/>
                <a:gd name="T13" fmla="*/ 80 h 165"/>
                <a:gd name="T14" fmla="*/ 282 w 321"/>
                <a:gd name="T15" fmla="*/ 98 h 165"/>
                <a:gd name="T16" fmla="*/ 243 w 321"/>
                <a:gd name="T17" fmla="*/ 119 h 165"/>
                <a:gd name="T18" fmla="*/ 207 w 321"/>
                <a:gd name="T19" fmla="*/ 147 h 165"/>
                <a:gd name="T20" fmla="*/ 179 w 321"/>
                <a:gd name="T21" fmla="*/ 165 h 165"/>
                <a:gd name="T22" fmla="*/ 162 w 321"/>
                <a:gd name="T23" fmla="*/ 164 h 165"/>
                <a:gd name="T24" fmla="*/ 137 w 321"/>
                <a:gd name="T25" fmla="*/ 149 h 165"/>
                <a:gd name="T26" fmla="*/ 104 w 321"/>
                <a:gd name="T27" fmla="*/ 116 h 165"/>
                <a:gd name="T28" fmla="*/ 75 w 321"/>
                <a:gd name="T29" fmla="*/ 93 h 165"/>
                <a:gd name="T30" fmla="*/ 62 w 321"/>
                <a:gd name="T31" fmla="*/ 98 h 165"/>
                <a:gd name="T32" fmla="*/ 54 w 321"/>
                <a:gd name="T33" fmla="*/ 116 h 165"/>
                <a:gd name="T34" fmla="*/ 50 w 321"/>
                <a:gd name="T35" fmla="*/ 117 h 165"/>
                <a:gd name="T36" fmla="*/ 24 w 321"/>
                <a:gd name="T37" fmla="*/ 120 h 165"/>
                <a:gd name="T38" fmla="*/ 9 w 321"/>
                <a:gd name="T39" fmla="*/ 107 h 165"/>
                <a:gd name="T40" fmla="*/ 2 w 321"/>
                <a:gd name="T41" fmla="*/ 75 h 165"/>
                <a:gd name="T42" fmla="*/ 0 w 321"/>
                <a:gd name="T43" fmla="*/ 30 h 165"/>
                <a:gd name="T44" fmla="*/ 18 w 321"/>
                <a:gd name="T45" fmla="*/ 9 h 165"/>
                <a:gd name="T46" fmla="*/ 45 w 321"/>
                <a:gd name="T47" fmla="*/ 9 h 165"/>
                <a:gd name="T48" fmla="*/ 69 w 321"/>
                <a:gd name="T49" fmla="*/ 20 h 165"/>
                <a:gd name="T50" fmla="*/ 89 w 321"/>
                <a:gd name="T51" fmla="*/ 51 h 165"/>
                <a:gd name="T52" fmla="*/ 104 w 321"/>
                <a:gd name="T53" fmla="*/ 77 h 165"/>
                <a:gd name="T54" fmla="*/ 126 w 321"/>
                <a:gd name="T55" fmla="*/ 101 h 165"/>
                <a:gd name="T56" fmla="*/ 152 w 321"/>
                <a:gd name="T57" fmla="*/ 120 h 165"/>
                <a:gd name="T58" fmla="*/ 171 w 321"/>
                <a:gd name="T59" fmla="*/ 123 h 165"/>
                <a:gd name="T60" fmla="*/ 189 w 321"/>
                <a:gd name="T61" fmla="*/ 116 h 165"/>
                <a:gd name="T62" fmla="*/ 212 w 321"/>
                <a:gd name="T63" fmla="*/ 96 h 165"/>
                <a:gd name="T64" fmla="*/ 231 w 321"/>
                <a:gd name="T65" fmla="*/ 72 h 165"/>
                <a:gd name="T66" fmla="*/ 254 w 321"/>
                <a:gd name="T67" fmla="*/ 36 h 1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1"/>
                <a:gd name="T103" fmla="*/ 0 h 165"/>
                <a:gd name="T104" fmla="*/ 321 w 321"/>
                <a:gd name="T105" fmla="*/ 165 h 1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1" h="165">
                  <a:moveTo>
                    <a:pt x="254" y="36"/>
                  </a:moveTo>
                  <a:lnTo>
                    <a:pt x="269" y="15"/>
                  </a:lnTo>
                  <a:lnTo>
                    <a:pt x="294" y="0"/>
                  </a:lnTo>
                  <a:lnTo>
                    <a:pt x="311" y="3"/>
                  </a:lnTo>
                  <a:lnTo>
                    <a:pt x="321" y="18"/>
                  </a:lnTo>
                  <a:lnTo>
                    <a:pt x="318" y="50"/>
                  </a:lnTo>
                  <a:lnTo>
                    <a:pt x="306" y="80"/>
                  </a:lnTo>
                  <a:lnTo>
                    <a:pt x="282" y="98"/>
                  </a:lnTo>
                  <a:lnTo>
                    <a:pt x="243" y="119"/>
                  </a:lnTo>
                  <a:lnTo>
                    <a:pt x="207" y="147"/>
                  </a:lnTo>
                  <a:lnTo>
                    <a:pt x="179" y="165"/>
                  </a:lnTo>
                  <a:lnTo>
                    <a:pt x="162" y="164"/>
                  </a:lnTo>
                  <a:lnTo>
                    <a:pt x="137" y="149"/>
                  </a:lnTo>
                  <a:lnTo>
                    <a:pt x="104" y="116"/>
                  </a:lnTo>
                  <a:lnTo>
                    <a:pt x="75" y="93"/>
                  </a:lnTo>
                  <a:lnTo>
                    <a:pt x="62" y="98"/>
                  </a:lnTo>
                  <a:lnTo>
                    <a:pt x="54" y="116"/>
                  </a:lnTo>
                  <a:lnTo>
                    <a:pt x="50" y="117"/>
                  </a:lnTo>
                  <a:lnTo>
                    <a:pt x="24" y="120"/>
                  </a:lnTo>
                  <a:lnTo>
                    <a:pt x="9" y="107"/>
                  </a:lnTo>
                  <a:lnTo>
                    <a:pt x="2" y="75"/>
                  </a:lnTo>
                  <a:lnTo>
                    <a:pt x="0" y="30"/>
                  </a:lnTo>
                  <a:lnTo>
                    <a:pt x="18" y="9"/>
                  </a:lnTo>
                  <a:lnTo>
                    <a:pt x="45" y="9"/>
                  </a:lnTo>
                  <a:lnTo>
                    <a:pt x="69" y="20"/>
                  </a:lnTo>
                  <a:lnTo>
                    <a:pt x="89" y="51"/>
                  </a:lnTo>
                  <a:lnTo>
                    <a:pt x="104" y="77"/>
                  </a:lnTo>
                  <a:lnTo>
                    <a:pt x="126" y="101"/>
                  </a:lnTo>
                  <a:lnTo>
                    <a:pt x="152" y="120"/>
                  </a:lnTo>
                  <a:lnTo>
                    <a:pt x="171" y="123"/>
                  </a:lnTo>
                  <a:lnTo>
                    <a:pt x="189" y="116"/>
                  </a:lnTo>
                  <a:lnTo>
                    <a:pt x="212" y="96"/>
                  </a:lnTo>
                  <a:lnTo>
                    <a:pt x="231" y="72"/>
                  </a:lnTo>
                  <a:lnTo>
                    <a:pt x="254" y="3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5" name="Freeform 51"/>
            <p:cNvSpPr>
              <a:spLocks/>
            </p:cNvSpPr>
            <p:nvPr/>
          </p:nvSpPr>
          <p:spPr bwMode="auto">
            <a:xfrm>
              <a:off x="3202" y="1530"/>
              <a:ext cx="240" cy="348"/>
            </a:xfrm>
            <a:custGeom>
              <a:avLst/>
              <a:gdLst>
                <a:gd name="T0" fmla="*/ 16 w 240"/>
                <a:gd name="T1" fmla="*/ 2 h 348"/>
                <a:gd name="T2" fmla="*/ 45 w 240"/>
                <a:gd name="T3" fmla="*/ 6 h 348"/>
                <a:gd name="T4" fmla="*/ 67 w 240"/>
                <a:gd name="T5" fmla="*/ 32 h 348"/>
                <a:gd name="T6" fmla="*/ 91 w 240"/>
                <a:gd name="T7" fmla="*/ 57 h 348"/>
                <a:gd name="T8" fmla="*/ 121 w 240"/>
                <a:gd name="T9" fmla="*/ 81 h 348"/>
                <a:gd name="T10" fmla="*/ 144 w 240"/>
                <a:gd name="T11" fmla="*/ 99 h 348"/>
                <a:gd name="T12" fmla="*/ 169 w 240"/>
                <a:gd name="T13" fmla="*/ 113 h 348"/>
                <a:gd name="T14" fmla="*/ 196 w 240"/>
                <a:gd name="T15" fmla="*/ 126 h 348"/>
                <a:gd name="T16" fmla="*/ 219 w 240"/>
                <a:gd name="T17" fmla="*/ 135 h 348"/>
                <a:gd name="T18" fmla="*/ 235 w 240"/>
                <a:gd name="T19" fmla="*/ 147 h 348"/>
                <a:gd name="T20" fmla="*/ 240 w 240"/>
                <a:gd name="T21" fmla="*/ 159 h 348"/>
                <a:gd name="T22" fmla="*/ 231 w 240"/>
                <a:gd name="T23" fmla="*/ 176 h 348"/>
                <a:gd name="T24" fmla="*/ 210 w 240"/>
                <a:gd name="T25" fmla="*/ 191 h 348"/>
                <a:gd name="T26" fmla="*/ 166 w 240"/>
                <a:gd name="T27" fmla="*/ 203 h 348"/>
                <a:gd name="T28" fmla="*/ 127 w 240"/>
                <a:gd name="T29" fmla="*/ 215 h 348"/>
                <a:gd name="T30" fmla="*/ 103 w 240"/>
                <a:gd name="T31" fmla="*/ 230 h 348"/>
                <a:gd name="T32" fmla="*/ 108 w 240"/>
                <a:gd name="T33" fmla="*/ 245 h 348"/>
                <a:gd name="T34" fmla="*/ 109 w 240"/>
                <a:gd name="T35" fmla="*/ 249 h 348"/>
                <a:gd name="T36" fmla="*/ 135 w 240"/>
                <a:gd name="T37" fmla="*/ 273 h 348"/>
                <a:gd name="T38" fmla="*/ 163 w 240"/>
                <a:gd name="T39" fmla="*/ 293 h 348"/>
                <a:gd name="T40" fmla="*/ 189 w 240"/>
                <a:gd name="T41" fmla="*/ 309 h 348"/>
                <a:gd name="T42" fmla="*/ 193 w 240"/>
                <a:gd name="T43" fmla="*/ 317 h 348"/>
                <a:gd name="T44" fmla="*/ 195 w 240"/>
                <a:gd name="T45" fmla="*/ 321 h 348"/>
                <a:gd name="T46" fmla="*/ 192 w 240"/>
                <a:gd name="T47" fmla="*/ 330 h 348"/>
                <a:gd name="T48" fmla="*/ 187 w 240"/>
                <a:gd name="T49" fmla="*/ 333 h 348"/>
                <a:gd name="T50" fmla="*/ 177 w 240"/>
                <a:gd name="T51" fmla="*/ 341 h 348"/>
                <a:gd name="T52" fmla="*/ 172 w 240"/>
                <a:gd name="T53" fmla="*/ 344 h 348"/>
                <a:gd name="T54" fmla="*/ 153 w 240"/>
                <a:gd name="T55" fmla="*/ 348 h 348"/>
                <a:gd name="T56" fmla="*/ 130 w 240"/>
                <a:gd name="T57" fmla="*/ 330 h 348"/>
                <a:gd name="T58" fmla="*/ 112 w 240"/>
                <a:gd name="T59" fmla="*/ 305 h 348"/>
                <a:gd name="T60" fmla="*/ 87 w 240"/>
                <a:gd name="T61" fmla="*/ 270 h 348"/>
                <a:gd name="T62" fmla="*/ 70 w 240"/>
                <a:gd name="T63" fmla="*/ 237 h 348"/>
                <a:gd name="T64" fmla="*/ 69 w 240"/>
                <a:gd name="T65" fmla="*/ 219 h 348"/>
                <a:gd name="T66" fmla="*/ 81 w 240"/>
                <a:gd name="T67" fmla="*/ 203 h 348"/>
                <a:gd name="T68" fmla="*/ 112 w 240"/>
                <a:gd name="T69" fmla="*/ 194 h 348"/>
                <a:gd name="T70" fmla="*/ 148 w 240"/>
                <a:gd name="T71" fmla="*/ 180 h 348"/>
                <a:gd name="T72" fmla="*/ 172 w 240"/>
                <a:gd name="T73" fmla="*/ 173 h 348"/>
                <a:gd name="T74" fmla="*/ 180 w 240"/>
                <a:gd name="T75" fmla="*/ 164 h 348"/>
                <a:gd name="T76" fmla="*/ 175 w 240"/>
                <a:gd name="T77" fmla="*/ 155 h 348"/>
                <a:gd name="T78" fmla="*/ 154 w 240"/>
                <a:gd name="T79" fmla="*/ 141 h 348"/>
                <a:gd name="T80" fmla="*/ 121 w 240"/>
                <a:gd name="T81" fmla="*/ 125 h 348"/>
                <a:gd name="T82" fmla="*/ 85 w 240"/>
                <a:gd name="T83" fmla="*/ 113 h 348"/>
                <a:gd name="T84" fmla="*/ 57 w 240"/>
                <a:gd name="T85" fmla="*/ 101 h 348"/>
                <a:gd name="T86" fmla="*/ 24 w 240"/>
                <a:gd name="T87" fmla="*/ 75 h 348"/>
                <a:gd name="T88" fmla="*/ 9 w 240"/>
                <a:gd name="T89" fmla="*/ 53 h 348"/>
                <a:gd name="T90" fmla="*/ 0 w 240"/>
                <a:gd name="T91" fmla="*/ 24 h 348"/>
                <a:gd name="T92" fmla="*/ 9 w 240"/>
                <a:gd name="T93" fmla="*/ 8 h 348"/>
                <a:gd name="T94" fmla="*/ 22 w 240"/>
                <a:gd name="T95" fmla="*/ 0 h 348"/>
                <a:gd name="T96" fmla="*/ 16 w 240"/>
                <a:gd name="T97" fmla="*/ 2 h 3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0"/>
                <a:gd name="T148" fmla="*/ 0 h 348"/>
                <a:gd name="T149" fmla="*/ 240 w 240"/>
                <a:gd name="T150" fmla="*/ 348 h 3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0" h="348">
                  <a:moveTo>
                    <a:pt x="16" y="2"/>
                  </a:moveTo>
                  <a:lnTo>
                    <a:pt x="45" y="6"/>
                  </a:lnTo>
                  <a:lnTo>
                    <a:pt x="67" y="32"/>
                  </a:lnTo>
                  <a:lnTo>
                    <a:pt x="91" y="57"/>
                  </a:lnTo>
                  <a:lnTo>
                    <a:pt x="121" y="81"/>
                  </a:lnTo>
                  <a:lnTo>
                    <a:pt x="144" y="99"/>
                  </a:lnTo>
                  <a:lnTo>
                    <a:pt x="169" y="113"/>
                  </a:lnTo>
                  <a:lnTo>
                    <a:pt x="196" y="126"/>
                  </a:lnTo>
                  <a:lnTo>
                    <a:pt x="219" y="135"/>
                  </a:lnTo>
                  <a:lnTo>
                    <a:pt x="235" y="147"/>
                  </a:lnTo>
                  <a:lnTo>
                    <a:pt x="240" y="159"/>
                  </a:lnTo>
                  <a:lnTo>
                    <a:pt x="231" y="176"/>
                  </a:lnTo>
                  <a:lnTo>
                    <a:pt x="210" y="191"/>
                  </a:lnTo>
                  <a:lnTo>
                    <a:pt x="166" y="203"/>
                  </a:lnTo>
                  <a:lnTo>
                    <a:pt x="127" y="215"/>
                  </a:lnTo>
                  <a:lnTo>
                    <a:pt x="103" y="230"/>
                  </a:lnTo>
                  <a:lnTo>
                    <a:pt x="108" y="245"/>
                  </a:lnTo>
                  <a:lnTo>
                    <a:pt x="109" y="249"/>
                  </a:lnTo>
                  <a:lnTo>
                    <a:pt x="135" y="273"/>
                  </a:lnTo>
                  <a:lnTo>
                    <a:pt x="163" y="293"/>
                  </a:lnTo>
                  <a:lnTo>
                    <a:pt x="189" y="309"/>
                  </a:lnTo>
                  <a:lnTo>
                    <a:pt x="193" y="317"/>
                  </a:lnTo>
                  <a:lnTo>
                    <a:pt x="195" y="321"/>
                  </a:lnTo>
                  <a:lnTo>
                    <a:pt x="192" y="330"/>
                  </a:lnTo>
                  <a:lnTo>
                    <a:pt x="187" y="333"/>
                  </a:lnTo>
                  <a:lnTo>
                    <a:pt x="177" y="341"/>
                  </a:lnTo>
                  <a:lnTo>
                    <a:pt x="172" y="344"/>
                  </a:lnTo>
                  <a:lnTo>
                    <a:pt x="153" y="348"/>
                  </a:lnTo>
                  <a:lnTo>
                    <a:pt x="130" y="330"/>
                  </a:lnTo>
                  <a:lnTo>
                    <a:pt x="112" y="305"/>
                  </a:lnTo>
                  <a:lnTo>
                    <a:pt x="87" y="270"/>
                  </a:lnTo>
                  <a:lnTo>
                    <a:pt x="70" y="237"/>
                  </a:lnTo>
                  <a:lnTo>
                    <a:pt x="69" y="219"/>
                  </a:lnTo>
                  <a:lnTo>
                    <a:pt x="81" y="203"/>
                  </a:lnTo>
                  <a:lnTo>
                    <a:pt x="112" y="194"/>
                  </a:lnTo>
                  <a:lnTo>
                    <a:pt x="148" y="180"/>
                  </a:lnTo>
                  <a:lnTo>
                    <a:pt x="172" y="173"/>
                  </a:lnTo>
                  <a:lnTo>
                    <a:pt x="180" y="164"/>
                  </a:lnTo>
                  <a:lnTo>
                    <a:pt x="175" y="155"/>
                  </a:lnTo>
                  <a:lnTo>
                    <a:pt x="154" y="141"/>
                  </a:lnTo>
                  <a:lnTo>
                    <a:pt x="121" y="125"/>
                  </a:lnTo>
                  <a:lnTo>
                    <a:pt x="85" y="113"/>
                  </a:lnTo>
                  <a:lnTo>
                    <a:pt x="57" y="101"/>
                  </a:lnTo>
                  <a:lnTo>
                    <a:pt x="24" y="75"/>
                  </a:lnTo>
                  <a:lnTo>
                    <a:pt x="9" y="53"/>
                  </a:lnTo>
                  <a:lnTo>
                    <a:pt x="0" y="24"/>
                  </a:lnTo>
                  <a:lnTo>
                    <a:pt x="9" y="8"/>
                  </a:lnTo>
                  <a:lnTo>
                    <a:pt x="22" y="0"/>
                  </a:lnTo>
                  <a:lnTo>
                    <a:pt x="16" y="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6" name="Freeform 52"/>
            <p:cNvSpPr>
              <a:spLocks/>
            </p:cNvSpPr>
            <p:nvPr/>
          </p:nvSpPr>
          <p:spPr bwMode="auto">
            <a:xfrm>
              <a:off x="3148" y="1775"/>
              <a:ext cx="187" cy="420"/>
            </a:xfrm>
            <a:custGeom>
              <a:avLst/>
              <a:gdLst>
                <a:gd name="T0" fmla="*/ 52 w 187"/>
                <a:gd name="T1" fmla="*/ 0 h 420"/>
                <a:gd name="T2" fmla="*/ 67 w 187"/>
                <a:gd name="T3" fmla="*/ 7 h 420"/>
                <a:gd name="T4" fmla="*/ 84 w 187"/>
                <a:gd name="T5" fmla="*/ 21 h 420"/>
                <a:gd name="T6" fmla="*/ 91 w 187"/>
                <a:gd name="T7" fmla="*/ 39 h 420"/>
                <a:gd name="T8" fmla="*/ 103 w 187"/>
                <a:gd name="T9" fmla="*/ 69 h 420"/>
                <a:gd name="T10" fmla="*/ 111 w 187"/>
                <a:gd name="T11" fmla="*/ 102 h 420"/>
                <a:gd name="T12" fmla="*/ 117 w 187"/>
                <a:gd name="T13" fmla="*/ 133 h 420"/>
                <a:gd name="T14" fmla="*/ 114 w 187"/>
                <a:gd name="T15" fmla="*/ 160 h 420"/>
                <a:gd name="T16" fmla="*/ 108 w 187"/>
                <a:gd name="T17" fmla="*/ 181 h 420"/>
                <a:gd name="T18" fmla="*/ 99 w 187"/>
                <a:gd name="T19" fmla="*/ 205 h 420"/>
                <a:gd name="T20" fmla="*/ 82 w 187"/>
                <a:gd name="T21" fmla="*/ 235 h 420"/>
                <a:gd name="T22" fmla="*/ 64 w 187"/>
                <a:gd name="T23" fmla="*/ 265 h 420"/>
                <a:gd name="T24" fmla="*/ 51 w 187"/>
                <a:gd name="T25" fmla="*/ 286 h 420"/>
                <a:gd name="T26" fmla="*/ 43 w 187"/>
                <a:gd name="T27" fmla="*/ 303 h 420"/>
                <a:gd name="T28" fmla="*/ 43 w 187"/>
                <a:gd name="T29" fmla="*/ 319 h 420"/>
                <a:gd name="T30" fmla="*/ 48 w 187"/>
                <a:gd name="T31" fmla="*/ 333 h 420"/>
                <a:gd name="T32" fmla="*/ 72 w 187"/>
                <a:gd name="T33" fmla="*/ 340 h 420"/>
                <a:gd name="T34" fmla="*/ 106 w 187"/>
                <a:gd name="T35" fmla="*/ 349 h 420"/>
                <a:gd name="T36" fmla="*/ 157 w 187"/>
                <a:gd name="T37" fmla="*/ 366 h 420"/>
                <a:gd name="T38" fmla="*/ 181 w 187"/>
                <a:gd name="T39" fmla="*/ 378 h 420"/>
                <a:gd name="T40" fmla="*/ 187 w 187"/>
                <a:gd name="T41" fmla="*/ 391 h 420"/>
                <a:gd name="T42" fmla="*/ 181 w 187"/>
                <a:gd name="T43" fmla="*/ 402 h 420"/>
                <a:gd name="T44" fmla="*/ 163 w 187"/>
                <a:gd name="T45" fmla="*/ 414 h 420"/>
                <a:gd name="T46" fmla="*/ 157 w 187"/>
                <a:gd name="T47" fmla="*/ 415 h 420"/>
                <a:gd name="T48" fmla="*/ 133 w 187"/>
                <a:gd name="T49" fmla="*/ 420 h 420"/>
                <a:gd name="T50" fmla="*/ 121 w 187"/>
                <a:gd name="T51" fmla="*/ 415 h 420"/>
                <a:gd name="T52" fmla="*/ 112 w 187"/>
                <a:gd name="T53" fmla="*/ 405 h 420"/>
                <a:gd name="T54" fmla="*/ 97 w 187"/>
                <a:gd name="T55" fmla="*/ 387 h 420"/>
                <a:gd name="T56" fmla="*/ 73 w 187"/>
                <a:gd name="T57" fmla="*/ 370 h 420"/>
                <a:gd name="T58" fmla="*/ 54 w 187"/>
                <a:gd name="T59" fmla="*/ 367 h 420"/>
                <a:gd name="T60" fmla="*/ 36 w 187"/>
                <a:gd name="T61" fmla="*/ 367 h 420"/>
                <a:gd name="T62" fmla="*/ 22 w 187"/>
                <a:gd name="T63" fmla="*/ 367 h 420"/>
                <a:gd name="T64" fmla="*/ 10 w 187"/>
                <a:gd name="T65" fmla="*/ 360 h 420"/>
                <a:gd name="T66" fmla="*/ 4 w 187"/>
                <a:gd name="T67" fmla="*/ 352 h 420"/>
                <a:gd name="T68" fmla="*/ 0 w 187"/>
                <a:gd name="T69" fmla="*/ 339 h 420"/>
                <a:gd name="T70" fmla="*/ 3 w 187"/>
                <a:gd name="T71" fmla="*/ 327 h 420"/>
                <a:gd name="T72" fmla="*/ 7 w 187"/>
                <a:gd name="T73" fmla="*/ 307 h 420"/>
                <a:gd name="T74" fmla="*/ 15 w 187"/>
                <a:gd name="T75" fmla="*/ 291 h 420"/>
                <a:gd name="T76" fmla="*/ 27 w 187"/>
                <a:gd name="T77" fmla="*/ 264 h 420"/>
                <a:gd name="T78" fmla="*/ 49 w 187"/>
                <a:gd name="T79" fmla="*/ 229 h 420"/>
                <a:gd name="T80" fmla="*/ 64 w 187"/>
                <a:gd name="T81" fmla="*/ 201 h 420"/>
                <a:gd name="T82" fmla="*/ 70 w 187"/>
                <a:gd name="T83" fmla="*/ 175 h 420"/>
                <a:gd name="T84" fmla="*/ 73 w 187"/>
                <a:gd name="T85" fmla="*/ 150 h 420"/>
                <a:gd name="T86" fmla="*/ 64 w 187"/>
                <a:gd name="T87" fmla="*/ 121 h 420"/>
                <a:gd name="T88" fmla="*/ 52 w 187"/>
                <a:gd name="T89" fmla="*/ 97 h 420"/>
                <a:gd name="T90" fmla="*/ 37 w 187"/>
                <a:gd name="T91" fmla="*/ 72 h 420"/>
                <a:gd name="T92" fmla="*/ 25 w 187"/>
                <a:gd name="T93" fmla="*/ 51 h 420"/>
                <a:gd name="T94" fmla="*/ 21 w 187"/>
                <a:gd name="T95" fmla="*/ 30 h 420"/>
                <a:gd name="T96" fmla="*/ 25 w 187"/>
                <a:gd name="T97" fmla="*/ 16 h 420"/>
                <a:gd name="T98" fmla="*/ 33 w 187"/>
                <a:gd name="T99" fmla="*/ 7 h 420"/>
                <a:gd name="T100" fmla="*/ 46 w 187"/>
                <a:gd name="T101" fmla="*/ 3 h 420"/>
                <a:gd name="T102" fmla="*/ 52 w 187"/>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7"/>
                <a:gd name="T157" fmla="*/ 0 h 420"/>
                <a:gd name="T158" fmla="*/ 187 w 187"/>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7" h="420">
                  <a:moveTo>
                    <a:pt x="52" y="0"/>
                  </a:moveTo>
                  <a:lnTo>
                    <a:pt x="67" y="7"/>
                  </a:lnTo>
                  <a:lnTo>
                    <a:pt x="84" y="21"/>
                  </a:lnTo>
                  <a:lnTo>
                    <a:pt x="91" y="39"/>
                  </a:lnTo>
                  <a:lnTo>
                    <a:pt x="103" y="69"/>
                  </a:lnTo>
                  <a:lnTo>
                    <a:pt x="111" y="102"/>
                  </a:lnTo>
                  <a:lnTo>
                    <a:pt x="117" y="133"/>
                  </a:lnTo>
                  <a:lnTo>
                    <a:pt x="114" y="160"/>
                  </a:lnTo>
                  <a:lnTo>
                    <a:pt x="108" y="181"/>
                  </a:lnTo>
                  <a:lnTo>
                    <a:pt x="99" y="205"/>
                  </a:lnTo>
                  <a:lnTo>
                    <a:pt x="82" y="235"/>
                  </a:lnTo>
                  <a:lnTo>
                    <a:pt x="64" y="265"/>
                  </a:lnTo>
                  <a:lnTo>
                    <a:pt x="51" y="286"/>
                  </a:lnTo>
                  <a:lnTo>
                    <a:pt x="43" y="303"/>
                  </a:lnTo>
                  <a:lnTo>
                    <a:pt x="43" y="319"/>
                  </a:lnTo>
                  <a:lnTo>
                    <a:pt x="48" y="333"/>
                  </a:lnTo>
                  <a:lnTo>
                    <a:pt x="72" y="340"/>
                  </a:lnTo>
                  <a:lnTo>
                    <a:pt x="106" y="349"/>
                  </a:lnTo>
                  <a:lnTo>
                    <a:pt x="157" y="366"/>
                  </a:lnTo>
                  <a:lnTo>
                    <a:pt x="181" y="378"/>
                  </a:lnTo>
                  <a:lnTo>
                    <a:pt x="187" y="391"/>
                  </a:lnTo>
                  <a:lnTo>
                    <a:pt x="181" y="402"/>
                  </a:lnTo>
                  <a:lnTo>
                    <a:pt x="163" y="414"/>
                  </a:lnTo>
                  <a:lnTo>
                    <a:pt x="157" y="415"/>
                  </a:lnTo>
                  <a:lnTo>
                    <a:pt x="133" y="420"/>
                  </a:lnTo>
                  <a:lnTo>
                    <a:pt x="121" y="415"/>
                  </a:lnTo>
                  <a:lnTo>
                    <a:pt x="112" y="405"/>
                  </a:lnTo>
                  <a:lnTo>
                    <a:pt x="97" y="387"/>
                  </a:lnTo>
                  <a:lnTo>
                    <a:pt x="73" y="370"/>
                  </a:lnTo>
                  <a:lnTo>
                    <a:pt x="54" y="367"/>
                  </a:lnTo>
                  <a:lnTo>
                    <a:pt x="36" y="367"/>
                  </a:lnTo>
                  <a:lnTo>
                    <a:pt x="22" y="367"/>
                  </a:lnTo>
                  <a:lnTo>
                    <a:pt x="10" y="360"/>
                  </a:lnTo>
                  <a:lnTo>
                    <a:pt x="4" y="352"/>
                  </a:lnTo>
                  <a:lnTo>
                    <a:pt x="0" y="339"/>
                  </a:lnTo>
                  <a:lnTo>
                    <a:pt x="3" y="327"/>
                  </a:lnTo>
                  <a:lnTo>
                    <a:pt x="7" y="307"/>
                  </a:lnTo>
                  <a:lnTo>
                    <a:pt x="15" y="291"/>
                  </a:lnTo>
                  <a:lnTo>
                    <a:pt x="27" y="264"/>
                  </a:lnTo>
                  <a:lnTo>
                    <a:pt x="49" y="229"/>
                  </a:lnTo>
                  <a:lnTo>
                    <a:pt x="64" y="201"/>
                  </a:lnTo>
                  <a:lnTo>
                    <a:pt x="70" y="175"/>
                  </a:lnTo>
                  <a:lnTo>
                    <a:pt x="73" y="150"/>
                  </a:lnTo>
                  <a:lnTo>
                    <a:pt x="64" y="121"/>
                  </a:lnTo>
                  <a:lnTo>
                    <a:pt x="52" y="97"/>
                  </a:lnTo>
                  <a:lnTo>
                    <a:pt x="37" y="72"/>
                  </a:lnTo>
                  <a:lnTo>
                    <a:pt x="25" y="51"/>
                  </a:lnTo>
                  <a:lnTo>
                    <a:pt x="21" y="30"/>
                  </a:lnTo>
                  <a:lnTo>
                    <a:pt x="25" y="16"/>
                  </a:lnTo>
                  <a:lnTo>
                    <a:pt x="33" y="7"/>
                  </a:lnTo>
                  <a:lnTo>
                    <a:pt x="46" y="3"/>
                  </a:lnTo>
                  <a:lnTo>
                    <a:pt x="52"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7" name="Freeform 53"/>
            <p:cNvSpPr>
              <a:spLocks/>
            </p:cNvSpPr>
            <p:nvPr/>
          </p:nvSpPr>
          <p:spPr bwMode="auto">
            <a:xfrm>
              <a:off x="2989" y="1773"/>
              <a:ext cx="165" cy="450"/>
            </a:xfrm>
            <a:custGeom>
              <a:avLst/>
              <a:gdLst>
                <a:gd name="T0" fmla="*/ 81 w 165"/>
                <a:gd name="T1" fmla="*/ 49 h 450"/>
                <a:gd name="T2" fmla="*/ 97 w 165"/>
                <a:gd name="T3" fmla="*/ 25 h 450"/>
                <a:gd name="T4" fmla="*/ 123 w 165"/>
                <a:gd name="T5" fmla="*/ 3 h 450"/>
                <a:gd name="T6" fmla="*/ 147 w 165"/>
                <a:gd name="T7" fmla="*/ 0 h 450"/>
                <a:gd name="T8" fmla="*/ 160 w 165"/>
                <a:gd name="T9" fmla="*/ 15 h 450"/>
                <a:gd name="T10" fmla="*/ 165 w 165"/>
                <a:gd name="T11" fmla="*/ 37 h 450"/>
                <a:gd name="T12" fmla="*/ 157 w 165"/>
                <a:gd name="T13" fmla="*/ 60 h 450"/>
                <a:gd name="T14" fmla="*/ 141 w 165"/>
                <a:gd name="T15" fmla="*/ 75 h 450"/>
                <a:gd name="T16" fmla="*/ 112 w 165"/>
                <a:gd name="T17" fmla="*/ 97 h 450"/>
                <a:gd name="T18" fmla="*/ 93 w 165"/>
                <a:gd name="T19" fmla="*/ 120 h 450"/>
                <a:gd name="T20" fmla="*/ 82 w 165"/>
                <a:gd name="T21" fmla="*/ 144 h 450"/>
                <a:gd name="T22" fmla="*/ 78 w 165"/>
                <a:gd name="T23" fmla="*/ 168 h 450"/>
                <a:gd name="T24" fmla="*/ 76 w 165"/>
                <a:gd name="T25" fmla="*/ 195 h 450"/>
                <a:gd name="T26" fmla="*/ 82 w 165"/>
                <a:gd name="T27" fmla="*/ 223 h 450"/>
                <a:gd name="T28" fmla="*/ 82 w 165"/>
                <a:gd name="T29" fmla="*/ 228 h 450"/>
                <a:gd name="T30" fmla="*/ 90 w 165"/>
                <a:gd name="T31" fmla="*/ 261 h 450"/>
                <a:gd name="T32" fmla="*/ 97 w 165"/>
                <a:gd name="T33" fmla="*/ 294 h 450"/>
                <a:gd name="T34" fmla="*/ 108 w 165"/>
                <a:gd name="T35" fmla="*/ 327 h 450"/>
                <a:gd name="T36" fmla="*/ 118 w 165"/>
                <a:gd name="T37" fmla="*/ 351 h 450"/>
                <a:gd name="T38" fmla="*/ 121 w 165"/>
                <a:gd name="T39" fmla="*/ 369 h 450"/>
                <a:gd name="T40" fmla="*/ 114 w 165"/>
                <a:gd name="T41" fmla="*/ 376 h 450"/>
                <a:gd name="T42" fmla="*/ 96 w 165"/>
                <a:gd name="T43" fmla="*/ 385 h 450"/>
                <a:gd name="T44" fmla="*/ 78 w 165"/>
                <a:gd name="T45" fmla="*/ 405 h 450"/>
                <a:gd name="T46" fmla="*/ 67 w 165"/>
                <a:gd name="T47" fmla="*/ 433 h 450"/>
                <a:gd name="T48" fmla="*/ 63 w 165"/>
                <a:gd name="T49" fmla="*/ 447 h 450"/>
                <a:gd name="T50" fmla="*/ 58 w 165"/>
                <a:gd name="T51" fmla="*/ 450 h 450"/>
                <a:gd name="T52" fmla="*/ 48 w 165"/>
                <a:gd name="T53" fmla="*/ 450 h 450"/>
                <a:gd name="T54" fmla="*/ 13 w 165"/>
                <a:gd name="T55" fmla="*/ 438 h 450"/>
                <a:gd name="T56" fmla="*/ 0 w 165"/>
                <a:gd name="T57" fmla="*/ 424 h 450"/>
                <a:gd name="T58" fmla="*/ 3 w 165"/>
                <a:gd name="T59" fmla="*/ 411 h 450"/>
                <a:gd name="T60" fmla="*/ 13 w 165"/>
                <a:gd name="T61" fmla="*/ 396 h 450"/>
                <a:gd name="T62" fmla="*/ 31 w 165"/>
                <a:gd name="T63" fmla="*/ 381 h 450"/>
                <a:gd name="T64" fmla="*/ 61 w 165"/>
                <a:gd name="T65" fmla="*/ 364 h 450"/>
                <a:gd name="T66" fmla="*/ 72 w 165"/>
                <a:gd name="T67" fmla="*/ 349 h 450"/>
                <a:gd name="T68" fmla="*/ 73 w 165"/>
                <a:gd name="T69" fmla="*/ 325 h 450"/>
                <a:gd name="T70" fmla="*/ 69 w 165"/>
                <a:gd name="T71" fmla="*/ 286 h 450"/>
                <a:gd name="T72" fmla="*/ 55 w 165"/>
                <a:gd name="T73" fmla="*/ 241 h 450"/>
                <a:gd name="T74" fmla="*/ 48 w 165"/>
                <a:gd name="T75" fmla="*/ 195 h 450"/>
                <a:gd name="T76" fmla="*/ 42 w 165"/>
                <a:gd name="T77" fmla="*/ 154 h 450"/>
                <a:gd name="T78" fmla="*/ 43 w 165"/>
                <a:gd name="T79" fmla="*/ 127 h 450"/>
                <a:gd name="T80" fmla="*/ 49 w 165"/>
                <a:gd name="T81" fmla="*/ 100 h 450"/>
                <a:gd name="T82" fmla="*/ 58 w 165"/>
                <a:gd name="T83" fmla="*/ 78 h 450"/>
                <a:gd name="T84" fmla="*/ 72 w 165"/>
                <a:gd name="T85" fmla="*/ 57 h 450"/>
                <a:gd name="T86" fmla="*/ 81 w 165"/>
                <a:gd name="T87" fmla="*/ 49 h 4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5"/>
                <a:gd name="T133" fmla="*/ 0 h 450"/>
                <a:gd name="T134" fmla="*/ 165 w 165"/>
                <a:gd name="T135" fmla="*/ 450 h 4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5" h="450">
                  <a:moveTo>
                    <a:pt x="81" y="49"/>
                  </a:moveTo>
                  <a:lnTo>
                    <a:pt x="97" y="25"/>
                  </a:lnTo>
                  <a:lnTo>
                    <a:pt x="123" y="3"/>
                  </a:lnTo>
                  <a:lnTo>
                    <a:pt x="147" y="0"/>
                  </a:lnTo>
                  <a:lnTo>
                    <a:pt x="160" y="15"/>
                  </a:lnTo>
                  <a:lnTo>
                    <a:pt x="165" y="37"/>
                  </a:lnTo>
                  <a:lnTo>
                    <a:pt x="157" y="60"/>
                  </a:lnTo>
                  <a:lnTo>
                    <a:pt x="141" y="75"/>
                  </a:lnTo>
                  <a:lnTo>
                    <a:pt x="112" y="97"/>
                  </a:lnTo>
                  <a:lnTo>
                    <a:pt x="93" y="120"/>
                  </a:lnTo>
                  <a:lnTo>
                    <a:pt x="82" y="144"/>
                  </a:lnTo>
                  <a:lnTo>
                    <a:pt x="78" y="168"/>
                  </a:lnTo>
                  <a:lnTo>
                    <a:pt x="76" y="195"/>
                  </a:lnTo>
                  <a:lnTo>
                    <a:pt x="82" y="223"/>
                  </a:lnTo>
                  <a:lnTo>
                    <a:pt x="82" y="228"/>
                  </a:lnTo>
                  <a:lnTo>
                    <a:pt x="90" y="261"/>
                  </a:lnTo>
                  <a:lnTo>
                    <a:pt x="97" y="294"/>
                  </a:lnTo>
                  <a:lnTo>
                    <a:pt x="108" y="327"/>
                  </a:lnTo>
                  <a:lnTo>
                    <a:pt x="118" y="351"/>
                  </a:lnTo>
                  <a:lnTo>
                    <a:pt x="121" y="369"/>
                  </a:lnTo>
                  <a:lnTo>
                    <a:pt x="114" y="376"/>
                  </a:lnTo>
                  <a:lnTo>
                    <a:pt x="96" y="385"/>
                  </a:lnTo>
                  <a:lnTo>
                    <a:pt x="78" y="405"/>
                  </a:lnTo>
                  <a:lnTo>
                    <a:pt x="67" y="433"/>
                  </a:lnTo>
                  <a:lnTo>
                    <a:pt x="63" y="447"/>
                  </a:lnTo>
                  <a:lnTo>
                    <a:pt x="58" y="450"/>
                  </a:lnTo>
                  <a:lnTo>
                    <a:pt x="48" y="450"/>
                  </a:lnTo>
                  <a:lnTo>
                    <a:pt x="13" y="438"/>
                  </a:lnTo>
                  <a:lnTo>
                    <a:pt x="0" y="424"/>
                  </a:lnTo>
                  <a:lnTo>
                    <a:pt x="3" y="411"/>
                  </a:lnTo>
                  <a:lnTo>
                    <a:pt x="13" y="396"/>
                  </a:lnTo>
                  <a:lnTo>
                    <a:pt x="31" y="381"/>
                  </a:lnTo>
                  <a:lnTo>
                    <a:pt x="61" y="364"/>
                  </a:lnTo>
                  <a:lnTo>
                    <a:pt x="72" y="349"/>
                  </a:lnTo>
                  <a:lnTo>
                    <a:pt x="73" y="325"/>
                  </a:lnTo>
                  <a:lnTo>
                    <a:pt x="69" y="286"/>
                  </a:lnTo>
                  <a:lnTo>
                    <a:pt x="55" y="241"/>
                  </a:lnTo>
                  <a:lnTo>
                    <a:pt x="48" y="195"/>
                  </a:lnTo>
                  <a:lnTo>
                    <a:pt x="42" y="154"/>
                  </a:lnTo>
                  <a:lnTo>
                    <a:pt x="43" y="127"/>
                  </a:lnTo>
                  <a:lnTo>
                    <a:pt x="49" y="100"/>
                  </a:lnTo>
                  <a:lnTo>
                    <a:pt x="58" y="78"/>
                  </a:lnTo>
                  <a:lnTo>
                    <a:pt x="72" y="57"/>
                  </a:lnTo>
                  <a:lnTo>
                    <a:pt x="81" y="4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8" name="Freeform 54"/>
            <p:cNvSpPr>
              <a:spLocks/>
            </p:cNvSpPr>
            <p:nvPr/>
          </p:nvSpPr>
          <p:spPr bwMode="auto">
            <a:xfrm>
              <a:off x="2593" y="1767"/>
              <a:ext cx="488" cy="476"/>
            </a:xfrm>
            <a:custGeom>
              <a:avLst/>
              <a:gdLst>
                <a:gd name="T0" fmla="*/ 480 w 488"/>
                <a:gd name="T1" fmla="*/ 0 h 476"/>
                <a:gd name="T2" fmla="*/ 432 w 488"/>
                <a:gd name="T3" fmla="*/ 19 h 476"/>
                <a:gd name="T4" fmla="*/ 402 w 488"/>
                <a:gd name="T5" fmla="*/ 45 h 476"/>
                <a:gd name="T6" fmla="*/ 381 w 488"/>
                <a:gd name="T7" fmla="*/ 81 h 476"/>
                <a:gd name="T8" fmla="*/ 363 w 488"/>
                <a:gd name="T9" fmla="*/ 118 h 476"/>
                <a:gd name="T10" fmla="*/ 352 w 488"/>
                <a:gd name="T11" fmla="*/ 160 h 476"/>
                <a:gd name="T12" fmla="*/ 346 w 488"/>
                <a:gd name="T13" fmla="*/ 202 h 476"/>
                <a:gd name="T14" fmla="*/ 337 w 488"/>
                <a:gd name="T15" fmla="*/ 241 h 476"/>
                <a:gd name="T16" fmla="*/ 327 w 488"/>
                <a:gd name="T17" fmla="*/ 265 h 476"/>
                <a:gd name="T18" fmla="*/ 313 w 488"/>
                <a:gd name="T19" fmla="*/ 283 h 476"/>
                <a:gd name="T20" fmla="*/ 294 w 488"/>
                <a:gd name="T21" fmla="*/ 300 h 476"/>
                <a:gd name="T22" fmla="*/ 289 w 488"/>
                <a:gd name="T23" fmla="*/ 301 h 476"/>
                <a:gd name="T24" fmla="*/ 264 w 488"/>
                <a:gd name="T25" fmla="*/ 316 h 476"/>
                <a:gd name="T26" fmla="*/ 223 w 488"/>
                <a:gd name="T27" fmla="*/ 334 h 476"/>
                <a:gd name="T28" fmla="*/ 184 w 488"/>
                <a:gd name="T29" fmla="*/ 354 h 476"/>
                <a:gd name="T30" fmla="*/ 148 w 488"/>
                <a:gd name="T31" fmla="*/ 367 h 476"/>
                <a:gd name="T32" fmla="*/ 127 w 488"/>
                <a:gd name="T33" fmla="*/ 333 h 476"/>
                <a:gd name="T34" fmla="*/ 127 w 488"/>
                <a:gd name="T35" fmla="*/ 337 h 476"/>
                <a:gd name="T36" fmla="*/ 111 w 488"/>
                <a:gd name="T37" fmla="*/ 373 h 476"/>
                <a:gd name="T38" fmla="*/ 88 w 488"/>
                <a:gd name="T39" fmla="*/ 405 h 476"/>
                <a:gd name="T40" fmla="*/ 51 w 488"/>
                <a:gd name="T41" fmla="*/ 435 h 476"/>
                <a:gd name="T42" fmla="*/ 12 w 488"/>
                <a:gd name="T43" fmla="*/ 460 h 476"/>
                <a:gd name="T44" fmla="*/ 0 w 488"/>
                <a:gd name="T45" fmla="*/ 469 h 476"/>
                <a:gd name="T46" fmla="*/ 10 w 488"/>
                <a:gd name="T47" fmla="*/ 474 h 476"/>
                <a:gd name="T48" fmla="*/ 6 w 488"/>
                <a:gd name="T49" fmla="*/ 476 h 476"/>
                <a:gd name="T50" fmla="*/ 64 w 488"/>
                <a:gd name="T51" fmla="*/ 459 h 476"/>
                <a:gd name="T52" fmla="*/ 118 w 488"/>
                <a:gd name="T53" fmla="*/ 448 h 476"/>
                <a:gd name="T54" fmla="*/ 175 w 488"/>
                <a:gd name="T55" fmla="*/ 438 h 476"/>
                <a:gd name="T56" fmla="*/ 204 w 488"/>
                <a:gd name="T57" fmla="*/ 436 h 476"/>
                <a:gd name="T58" fmla="*/ 168 w 488"/>
                <a:gd name="T59" fmla="*/ 393 h 476"/>
                <a:gd name="T60" fmla="*/ 163 w 488"/>
                <a:gd name="T61" fmla="*/ 396 h 476"/>
                <a:gd name="T62" fmla="*/ 217 w 488"/>
                <a:gd name="T63" fmla="*/ 366 h 476"/>
                <a:gd name="T64" fmla="*/ 262 w 488"/>
                <a:gd name="T65" fmla="*/ 342 h 476"/>
                <a:gd name="T66" fmla="*/ 298 w 488"/>
                <a:gd name="T67" fmla="*/ 324 h 476"/>
                <a:gd name="T68" fmla="*/ 328 w 488"/>
                <a:gd name="T69" fmla="*/ 301 h 476"/>
                <a:gd name="T70" fmla="*/ 346 w 488"/>
                <a:gd name="T71" fmla="*/ 279 h 476"/>
                <a:gd name="T72" fmla="*/ 358 w 488"/>
                <a:gd name="T73" fmla="*/ 249 h 476"/>
                <a:gd name="T74" fmla="*/ 367 w 488"/>
                <a:gd name="T75" fmla="*/ 208 h 476"/>
                <a:gd name="T76" fmla="*/ 375 w 488"/>
                <a:gd name="T77" fmla="*/ 171 h 476"/>
                <a:gd name="T78" fmla="*/ 384 w 488"/>
                <a:gd name="T79" fmla="*/ 135 h 476"/>
                <a:gd name="T80" fmla="*/ 394 w 488"/>
                <a:gd name="T81" fmla="*/ 99 h 476"/>
                <a:gd name="T82" fmla="*/ 412 w 488"/>
                <a:gd name="T83" fmla="*/ 69 h 476"/>
                <a:gd name="T84" fmla="*/ 433 w 488"/>
                <a:gd name="T85" fmla="*/ 48 h 476"/>
                <a:gd name="T86" fmla="*/ 465 w 488"/>
                <a:gd name="T87" fmla="*/ 33 h 476"/>
                <a:gd name="T88" fmla="*/ 488 w 488"/>
                <a:gd name="T89" fmla="*/ 22 h 476"/>
                <a:gd name="T90" fmla="*/ 480 w 488"/>
                <a:gd name="T91" fmla="*/ 0 h 4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88"/>
                <a:gd name="T139" fmla="*/ 0 h 476"/>
                <a:gd name="T140" fmla="*/ 488 w 488"/>
                <a:gd name="T141" fmla="*/ 476 h 4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88" h="476">
                  <a:moveTo>
                    <a:pt x="480" y="0"/>
                  </a:moveTo>
                  <a:lnTo>
                    <a:pt x="432" y="19"/>
                  </a:lnTo>
                  <a:lnTo>
                    <a:pt x="402" y="45"/>
                  </a:lnTo>
                  <a:lnTo>
                    <a:pt x="381" y="81"/>
                  </a:lnTo>
                  <a:lnTo>
                    <a:pt x="363" y="118"/>
                  </a:lnTo>
                  <a:lnTo>
                    <a:pt x="352" y="160"/>
                  </a:lnTo>
                  <a:lnTo>
                    <a:pt x="346" y="202"/>
                  </a:lnTo>
                  <a:lnTo>
                    <a:pt x="337" y="241"/>
                  </a:lnTo>
                  <a:lnTo>
                    <a:pt x="327" y="265"/>
                  </a:lnTo>
                  <a:lnTo>
                    <a:pt x="313" y="283"/>
                  </a:lnTo>
                  <a:lnTo>
                    <a:pt x="294" y="300"/>
                  </a:lnTo>
                  <a:lnTo>
                    <a:pt x="289" y="301"/>
                  </a:lnTo>
                  <a:lnTo>
                    <a:pt x="264" y="316"/>
                  </a:lnTo>
                  <a:lnTo>
                    <a:pt x="223" y="334"/>
                  </a:lnTo>
                  <a:lnTo>
                    <a:pt x="184" y="354"/>
                  </a:lnTo>
                  <a:lnTo>
                    <a:pt x="148" y="367"/>
                  </a:lnTo>
                  <a:lnTo>
                    <a:pt x="127" y="333"/>
                  </a:lnTo>
                  <a:lnTo>
                    <a:pt x="127" y="337"/>
                  </a:lnTo>
                  <a:lnTo>
                    <a:pt x="111" y="373"/>
                  </a:lnTo>
                  <a:lnTo>
                    <a:pt x="88" y="405"/>
                  </a:lnTo>
                  <a:lnTo>
                    <a:pt x="51" y="435"/>
                  </a:lnTo>
                  <a:lnTo>
                    <a:pt x="12" y="460"/>
                  </a:lnTo>
                  <a:lnTo>
                    <a:pt x="0" y="469"/>
                  </a:lnTo>
                  <a:lnTo>
                    <a:pt x="10" y="474"/>
                  </a:lnTo>
                  <a:lnTo>
                    <a:pt x="6" y="476"/>
                  </a:lnTo>
                  <a:lnTo>
                    <a:pt x="64" y="459"/>
                  </a:lnTo>
                  <a:lnTo>
                    <a:pt x="118" y="448"/>
                  </a:lnTo>
                  <a:lnTo>
                    <a:pt x="175" y="438"/>
                  </a:lnTo>
                  <a:lnTo>
                    <a:pt x="204" y="436"/>
                  </a:lnTo>
                  <a:lnTo>
                    <a:pt x="168" y="393"/>
                  </a:lnTo>
                  <a:lnTo>
                    <a:pt x="163" y="396"/>
                  </a:lnTo>
                  <a:lnTo>
                    <a:pt x="217" y="366"/>
                  </a:lnTo>
                  <a:lnTo>
                    <a:pt x="262" y="342"/>
                  </a:lnTo>
                  <a:lnTo>
                    <a:pt x="298" y="324"/>
                  </a:lnTo>
                  <a:lnTo>
                    <a:pt x="328" y="301"/>
                  </a:lnTo>
                  <a:lnTo>
                    <a:pt x="346" y="279"/>
                  </a:lnTo>
                  <a:lnTo>
                    <a:pt x="358" y="249"/>
                  </a:lnTo>
                  <a:lnTo>
                    <a:pt x="367" y="208"/>
                  </a:lnTo>
                  <a:lnTo>
                    <a:pt x="375" y="171"/>
                  </a:lnTo>
                  <a:lnTo>
                    <a:pt x="384" y="135"/>
                  </a:lnTo>
                  <a:lnTo>
                    <a:pt x="394" y="99"/>
                  </a:lnTo>
                  <a:lnTo>
                    <a:pt x="412" y="69"/>
                  </a:lnTo>
                  <a:lnTo>
                    <a:pt x="433" y="48"/>
                  </a:lnTo>
                  <a:lnTo>
                    <a:pt x="465" y="33"/>
                  </a:lnTo>
                  <a:lnTo>
                    <a:pt x="488" y="22"/>
                  </a:lnTo>
                  <a:lnTo>
                    <a:pt x="480"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5149" name="Group 55"/>
            <p:cNvGrpSpPr>
              <a:grpSpLocks/>
            </p:cNvGrpSpPr>
            <p:nvPr/>
          </p:nvGrpSpPr>
          <p:grpSpPr bwMode="auto">
            <a:xfrm>
              <a:off x="2720" y="768"/>
              <a:ext cx="230" cy="1456"/>
              <a:chOff x="2720" y="768"/>
              <a:chExt cx="230" cy="1456"/>
            </a:xfrm>
          </p:grpSpPr>
          <p:sp>
            <p:nvSpPr>
              <p:cNvPr id="5150" name="Freeform 56"/>
              <p:cNvSpPr>
                <a:spLocks/>
              </p:cNvSpPr>
              <p:nvPr/>
            </p:nvSpPr>
            <p:spPr bwMode="auto">
              <a:xfrm>
                <a:off x="2720" y="795"/>
                <a:ext cx="230" cy="293"/>
              </a:xfrm>
              <a:custGeom>
                <a:avLst/>
                <a:gdLst>
                  <a:gd name="T0" fmla="*/ 147 w 230"/>
                  <a:gd name="T1" fmla="*/ 264 h 293"/>
                  <a:gd name="T2" fmla="*/ 170 w 230"/>
                  <a:gd name="T3" fmla="*/ 252 h 293"/>
                  <a:gd name="T4" fmla="*/ 182 w 230"/>
                  <a:gd name="T5" fmla="*/ 234 h 293"/>
                  <a:gd name="T6" fmla="*/ 192 w 230"/>
                  <a:gd name="T7" fmla="*/ 204 h 293"/>
                  <a:gd name="T8" fmla="*/ 198 w 230"/>
                  <a:gd name="T9" fmla="*/ 165 h 293"/>
                  <a:gd name="T10" fmla="*/ 195 w 230"/>
                  <a:gd name="T11" fmla="*/ 111 h 293"/>
                  <a:gd name="T12" fmla="*/ 192 w 230"/>
                  <a:gd name="T13" fmla="*/ 81 h 293"/>
                  <a:gd name="T14" fmla="*/ 167 w 230"/>
                  <a:gd name="T15" fmla="*/ 84 h 293"/>
                  <a:gd name="T16" fmla="*/ 177 w 230"/>
                  <a:gd name="T17" fmla="*/ 2 h 293"/>
                  <a:gd name="T18" fmla="*/ 230 w 230"/>
                  <a:gd name="T19" fmla="*/ 69 h 293"/>
                  <a:gd name="T20" fmla="*/ 212 w 230"/>
                  <a:gd name="T21" fmla="*/ 77 h 293"/>
                  <a:gd name="T22" fmla="*/ 219 w 230"/>
                  <a:gd name="T23" fmla="*/ 125 h 293"/>
                  <a:gd name="T24" fmla="*/ 219 w 230"/>
                  <a:gd name="T25" fmla="*/ 129 h 293"/>
                  <a:gd name="T26" fmla="*/ 219 w 230"/>
                  <a:gd name="T27" fmla="*/ 179 h 293"/>
                  <a:gd name="T28" fmla="*/ 218 w 230"/>
                  <a:gd name="T29" fmla="*/ 183 h 293"/>
                  <a:gd name="T30" fmla="*/ 210 w 230"/>
                  <a:gd name="T31" fmla="*/ 222 h 293"/>
                  <a:gd name="T32" fmla="*/ 197 w 230"/>
                  <a:gd name="T33" fmla="*/ 258 h 293"/>
                  <a:gd name="T34" fmla="*/ 174 w 230"/>
                  <a:gd name="T35" fmla="*/ 279 h 293"/>
                  <a:gd name="T36" fmla="*/ 143 w 230"/>
                  <a:gd name="T37" fmla="*/ 288 h 293"/>
                  <a:gd name="T38" fmla="*/ 113 w 230"/>
                  <a:gd name="T39" fmla="*/ 293 h 293"/>
                  <a:gd name="T40" fmla="*/ 84 w 230"/>
                  <a:gd name="T41" fmla="*/ 290 h 293"/>
                  <a:gd name="T42" fmla="*/ 57 w 230"/>
                  <a:gd name="T43" fmla="*/ 279 h 293"/>
                  <a:gd name="T44" fmla="*/ 33 w 230"/>
                  <a:gd name="T45" fmla="*/ 257 h 293"/>
                  <a:gd name="T46" fmla="*/ 17 w 230"/>
                  <a:gd name="T47" fmla="*/ 227 h 293"/>
                  <a:gd name="T48" fmla="*/ 8 w 230"/>
                  <a:gd name="T49" fmla="*/ 192 h 293"/>
                  <a:gd name="T50" fmla="*/ 5 w 230"/>
                  <a:gd name="T51" fmla="*/ 153 h 293"/>
                  <a:gd name="T52" fmla="*/ 8 w 230"/>
                  <a:gd name="T53" fmla="*/ 116 h 293"/>
                  <a:gd name="T54" fmla="*/ 21 w 230"/>
                  <a:gd name="T55" fmla="*/ 89 h 293"/>
                  <a:gd name="T56" fmla="*/ 0 w 230"/>
                  <a:gd name="T57" fmla="*/ 72 h 293"/>
                  <a:gd name="T58" fmla="*/ 50 w 230"/>
                  <a:gd name="T59" fmla="*/ 0 h 293"/>
                  <a:gd name="T60" fmla="*/ 60 w 230"/>
                  <a:gd name="T61" fmla="*/ 92 h 293"/>
                  <a:gd name="T62" fmla="*/ 36 w 230"/>
                  <a:gd name="T63" fmla="*/ 90 h 293"/>
                  <a:gd name="T64" fmla="*/ 26 w 230"/>
                  <a:gd name="T65" fmla="*/ 128 h 293"/>
                  <a:gd name="T66" fmla="*/ 26 w 230"/>
                  <a:gd name="T67" fmla="*/ 162 h 293"/>
                  <a:gd name="T68" fmla="*/ 29 w 230"/>
                  <a:gd name="T69" fmla="*/ 192 h 293"/>
                  <a:gd name="T70" fmla="*/ 38 w 230"/>
                  <a:gd name="T71" fmla="*/ 221 h 293"/>
                  <a:gd name="T72" fmla="*/ 54 w 230"/>
                  <a:gd name="T73" fmla="*/ 242 h 293"/>
                  <a:gd name="T74" fmla="*/ 74 w 230"/>
                  <a:gd name="T75" fmla="*/ 258 h 293"/>
                  <a:gd name="T76" fmla="*/ 99 w 230"/>
                  <a:gd name="T77" fmla="*/ 267 h 293"/>
                  <a:gd name="T78" fmla="*/ 125 w 230"/>
                  <a:gd name="T79" fmla="*/ 267 h 293"/>
                  <a:gd name="T80" fmla="*/ 147 w 230"/>
                  <a:gd name="T81" fmla="*/ 264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0"/>
                  <a:gd name="T124" fmla="*/ 0 h 293"/>
                  <a:gd name="T125" fmla="*/ 230 w 230"/>
                  <a:gd name="T126" fmla="*/ 293 h 2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0" h="293">
                    <a:moveTo>
                      <a:pt x="147" y="264"/>
                    </a:moveTo>
                    <a:lnTo>
                      <a:pt x="170" y="252"/>
                    </a:lnTo>
                    <a:lnTo>
                      <a:pt x="182" y="234"/>
                    </a:lnTo>
                    <a:lnTo>
                      <a:pt x="192" y="204"/>
                    </a:lnTo>
                    <a:lnTo>
                      <a:pt x="198" y="165"/>
                    </a:lnTo>
                    <a:lnTo>
                      <a:pt x="195" y="111"/>
                    </a:lnTo>
                    <a:lnTo>
                      <a:pt x="192" y="81"/>
                    </a:lnTo>
                    <a:lnTo>
                      <a:pt x="167" y="84"/>
                    </a:lnTo>
                    <a:lnTo>
                      <a:pt x="177" y="2"/>
                    </a:lnTo>
                    <a:lnTo>
                      <a:pt x="230" y="69"/>
                    </a:lnTo>
                    <a:lnTo>
                      <a:pt x="212" y="77"/>
                    </a:lnTo>
                    <a:lnTo>
                      <a:pt x="219" y="125"/>
                    </a:lnTo>
                    <a:lnTo>
                      <a:pt x="219" y="129"/>
                    </a:lnTo>
                    <a:lnTo>
                      <a:pt x="219" y="179"/>
                    </a:lnTo>
                    <a:lnTo>
                      <a:pt x="218" y="183"/>
                    </a:lnTo>
                    <a:lnTo>
                      <a:pt x="210" y="222"/>
                    </a:lnTo>
                    <a:lnTo>
                      <a:pt x="197" y="258"/>
                    </a:lnTo>
                    <a:lnTo>
                      <a:pt x="174" y="279"/>
                    </a:lnTo>
                    <a:lnTo>
                      <a:pt x="143" y="288"/>
                    </a:lnTo>
                    <a:lnTo>
                      <a:pt x="113" y="293"/>
                    </a:lnTo>
                    <a:lnTo>
                      <a:pt x="84" y="290"/>
                    </a:lnTo>
                    <a:lnTo>
                      <a:pt x="57" y="279"/>
                    </a:lnTo>
                    <a:lnTo>
                      <a:pt x="33" y="257"/>
                    </a:lnTo>
                    <a:lnTo>
                      <a:pt x="17" y="227"/>
                    </a:lnTo>
                    <a:lnTo>
                      <a:pt x="8" y="192"/>
                    </a:lnTo>
                    <a:lnTo>
                      <a:pt x="5" y="153"/>
                    </a:lnTo>
                    <a:lnTo>
                      <a:pt x="8" y="116"/>
                    </a:lnTo>
                    <a:lnTo>
                      <a:pt x="21" y="89"/>
                    </a:lnTo>
                    <a:lnTo>
                      <a:pt x="0" y="72"/>
                    </a:lnTo>
                    <a:lnTo>
                      <a:pt x="50" y="0"/>
                    </a:lnTo>
                    <a:lnTo>
                      <a:pt x="60" y="92"/>
                    </a:lnTo>
                    <a:lnTo>
                      <a:pt x="36" y="90"/>
                    </a:lnTo>
                    <a:lnTo>
                      <a:pt x="26" y="128"/>
                    </a:lnTo>
                    <a:lnTo>
                      <a:pt x="26" y="162"/>
                    </a:lnTo>
                    <a:lnTo>
                      <a:pt x="29" y="192"/>
                    </a:lnTo>
                    <a:lnTo>
                      <a:pt x="38" y="221"/>
                    </a:lnTo>
                    <a:lnTo>
                      <a:pt x="54" y="242"/>
                    </a:lnTo>
                    <a:lnTo>
                      <a:pt x="74" y="258"/>
                    </a:lnTo>
                    <a:lnTo>
                      <a:pt x="99" y="267"/>
                    </a:lnTo>
                    <a:lnTo>
                      <a:pt x="125" y="267"/>
                    </a:lnTo>
                    <a:lnTo>
                      <a:pt x="147" y="26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51" name="Freeform 57"/>
              <p:cNvSpPr>
                <a:spLocks/>
              </p:cNvSpPr>
              <p:nvPr/>
            </p:nvSpPr>
            <p:spPr bwMode="auto">
              <a:xfrm>
                <a:off x="2794" y="768"/>
                <a:ext cx="96" cy="1456"/>
              </a:xfrm>
              <a:custGeom>
                <a:avLst/>
                <a:gdLst>
                  <a:gd name="T0" fmla="*/ 27 w 96"/>
                  <a:gd name="T1" fmla="*/ 306 h 1456"/>
                  <a:gd name="T2" fmla="*/ 28 w 96"/>
                  <a:gd name="T3" fmla="*/ 78 h 1456"/>
                  <a:gd name="T4" fmla="*/ 0 w 96"/>
                  <a:gd name="T5" fmla="*/ 80 h 1456"/>
                  <a:gd name="T6" fmla="*/ 40 w 96"/>
                  <a:gd name="T7" fmla="*/ 0 h 1456"/>
                  <a:gd name="T8" fmla="*/ 73 w 96"/>
                  <a:gd name="T9" fmla="*/ 80 h 1456"/>
                  <a:gd name="T10" fmla="*/ 45 w 96"/>
                  <a:gd name="T11" fmla="*/ 75 h 1456"/>
                  <a:gd name="T12" fmla="*/ 46 w 96"/>
                  <a:gd name="T13" fmla="*/ 306 h 1456"/>
                  <a:gd name="T14" fmla="*/ 55 w 96"/>
                  <a:gd name="T15" fmla="*/ 582 h 1456"/>
                  <a:gd name="T16" fmla="*/ 70 w 96"/>
                  <a:gd name="T17" fmla="*/ 815 h 1456"/>
                  <a:gd name="T18" fmla="*/ 81 w 96"/>
                  <a:gd name="T19" fmla="*/ 1129 h 1456"/>
                  <a:gd name="T20" fmla="*/ 79 w 96"/>
                  <a:gd name="T21" fmla="*/ 1134 h 1456"/>
                  <a:gd name="T22" fmla="*/ 94 w 96"/>
                  <a:gd name="T23" fmla="*/ 1398 h 1456"/>
                  <a:gd name="T24" fmla="*/ 96 w 96"/>
                  <a:gd name="T25" fmla="*/ 1446 h 1456"/>
                  <a:gd name="T26" fmla="*/ 88 w 96"/>
                  <a:gd name="T27" fmla="*/ 1455 h 1456"/>
                  <a:gd name="T28" fmla="*/ 76 w 96"/>
                  <a:gd name="T29" fmla="*/ 1456 h 1456"/>
                  <a:gd name="T30" fmla="*/ 67 w 96"/>
                  <a:gd name="T31" fmla="*/ 1447 h 1456"/>
                  <a:gd name="T32" fmla="*/ 64 w 96"/>
                  <a:gd name="T33" fmla="*/ 1438 h 1456"/>
                  <a:gd name="T34" fmla="*/ 51 w 96"/>
                  <a:gd name="T35" fmla="*/ 911 h 1456"/>
                  <a:gd name="T36" fmla="*/ 34 w 96"/>
                  <a:gd name="T37" fmla="*/ 540 h 1456"/>
                  <a:gd name="T38" fmla="*/ 27 w 96"/>
                  <a:gd name="T39" fmla="*/ 306 h 14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456"/>
                  <a:gd name="T62" fmla="*/ 96 w 96"/>
                  <a:gd name="T63" fmla="*/ 1456 h 14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456">
                    <a:moveTo>
                      <a:pt x="27" y="306"/>
                    </a:moveTo>
                    <a:lnTo>
                      <a:pt x="28" y="78"/>
                    </a:lnTo>
                    <a:lnTo>
                      <a:pt x="0" y="80"/>
                    </a:lnTo>
                    <a:lnTo>
                      <a:pt x="40" y="0"/>
                    </a:lnTo>
                    <a:lnTo>
                      <a:pt x="73" y="80"/>
                    </a:lnTo>
                    <a:lnTo>
                      <a:pt x="45" y="75"/>
                    </a:lnTo>
                    <a:lnTo>
                      <a:pt x="46" y="306"/>
                    </a:lnTo>
                    <a:lnTo>
                      <a:pt x="55" y="582"/>
                    </a:lnTo>
                    <a:lnTo>
                      <a:pt x="70" y="815"/>
                    </a:lnTo>
                    <a:lnTo>
                      <a:pt x="81" y="1129"/>
                    </a:lnTo>
                    <a:lnTo>
                      <a:pt x="79" y="1134"/>
                    </a:lnTo>
                    <a:lnTo>
                      <a:pt x="94" y="1398"/>
                    </a:lnTo>
                    <a:lnTo>
                      <a:pt x="96" y="1446"/>
                    </a:lnTo>
                    <a:lnTo>
                      <a:pt x="88" y="1455"/>
                    </a:lnTo>
                    <a:lnTo>
                      <a:pt x="76" y="1456"/>
                    </a:lnTo>
                    <a:lnTo>
                      <a:pt x="67" y="1447"/>
                    </a:lnTo>
                    <a:lnTo>
                      <a:pt x="64" y="1438"/>
                    </a:lnTo>
                    <a:lnTo>
                      <a:pt x="51" y="911"/>
                    </a:lnTo>
                    <a:lnTo>
                      <a:pt x="34" y="540"/>
                    </a:lnTo>
                    <a:lnTo>
                      <a:pt x="27" y="30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grpSp>
        <p:nvGrpSpPr>
          <p:cNvPr id="5125" name="Group 26"/>
          <p:cNvGrpSpPr>
            <a:grpSpLocks/>
          </p:cNvGrpSpPr>
          <p:nvPr/>
        </p:nvGrpSpPr>
        <p:grpSpPr bwMode="auto">
          <a:xfrm flipH="1">
            <a:off x="152400" y="1524000"/>
            <a:ext cx="947738" cy="1828800"/>
            <a:chOff x="2308" y="1513"/>
            <a:chExt cx="1162" cy="2570"/>
          </a:xfrm>
        </p:grpSpPr>
        <p:grpSp>
          <p:nvGrpSpPr>
            <p:cNvPr id="5128" name="Group 27"/>
            <p:cNvGrpSpPr>
              <a:grpSpLocks/>
            </p:cNvGrpSpPr>
            <p:nvPr/>
          </p:nvGrpSpPr>
          <p:grpSpPr bwMode="auto">
            <a:xfrm>
              <a:off x="2308" y="1740"/>
              <a:ext cx="957" cy="2343"/>
              <a:chOff x="2308" y="1740"/>
              <a:chExt cx="957" cy="2343"/>
            </a:xfrm>
          </p:grpSpPr>
          <p:sp>
            <p:nvSpPr>
              <p:cNvPr id="5136" name="Freeform 28"/>
              <p:cNvSpPr>
                <a:spLocks/>
              </p:cNvSpPr>
              <p:nvPr/>
            </p:nvSpPr>
            <p:spPr bwMode="auto">
              <a:xfrm>
                <a:off x="2673" y="1740"/>
                <a:ext cx="432" cy="485"/>
              </a:xfrm>
              <a:custGeom>
                <a:avLst/>
                <a:gdLst>
                  <a:gd name="T0" fmla="*/ 123 w 432"/>
                  <a:gd name="T1" fmla="*/ 206 h 485"/>
                  <a:gd name="T2" fmla="*/ 159 w 432"/>
                  <a:gd name="T3" fmla="*/ 53 h 485"/>
                  <a:gd name="T4" fmla="*/ 248 w 432"/>
                  <a:gd name="T5" fmla="*/ 0 h 485"/>
                  <a:gd name="T6" fmla="*/ 335 w 432"/>
                  <a:gd name="T7" fmla="*/ 0 h 485"/>
                  <a:gd name="T8" fmla="*/ 388 w 432"/>
                  <a:gd name="T9" fmla="*/ 53 h 485"/>
                  <a:gd name="T10" fmla="*/ 432 w 432"/>
                  <a:gd name="T11" fmla="*/ 215 h 485"/>
                  <a:gd name="T12" fmla="*/ 415 w 432"/>
                  <a:gd name="T13" fmla="*/ 349 h 485"/>
                  <a:gd name="T14" fmla="*/ 379 w 432"/>
                  <a:gd name="T15" fmla="*/ 458 h 485"/>
                  <a:gd name="T16" fmla="*/ 309 w 432"/>
                  <a:gd name="T17" fmla="*/ 485 h 485"/>
                  <a:gd name="T18" fmla="*/ 221 w 432"/>
                  <a:gd name="T19" fmla="*/ 475 h 485"/>
                  <a:gd name="T20" fmla="*/ 132 w 432"/>
                  <a:gd name="T21" fmla="*/ 368 h 485"/>
                  <a:gd name="T22" fmla="*/ 123 w 432"/>
                  <a:gd name="T23" fmla="*/ 288 h 485"/>
                  <a:gd name="T24" fmla="*/ 0 w 432"/>
                  <a:gd name="T25" fmla="*/ 242 h 485"/>
                  <a:gd name="T26" fmla="*/ 0 w 432"/>
                  <a:gd name="T27" fmla="*/ 189 h 485"/>
                  <a:gd name="T28" fmla="*/ 123 w 432"/>
                  <a:gd name="T29" fmla="*/ 206 h 4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485"/>
                  <a:gd name="T47" fmla="*/ 432 w 432"/>
                  <a:gd name="T48" fmla="*/ 485 h 4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485">
                    <a:moveTo>
                      <a:pt x="123" y="206"/>
                    </a:moveTo>
                    <a:lnTo>
                      <a:pt x="159" y="53"/>
                    </a:lnTo>
                    <a:lnTo>
                      <a:pt x="248" y="0"/>
                    </a:lnTo>
                    <a:lnTo>
                      <a:pt x="335" y="0"/>
                    </a:lnTo>
                    <a:lnTo>
                      <a:pt x="388" y="53"/>
                    </a:lnTo>
                    <a:lnTo>
                      <a:pt x="432" y="215"/>
                    </a:lnTo>
                    <a:lnTo>
                      <a:pt x="415" y="349"/>
                    </a:lnTo>
                    <a:lnTo>
                      <a:pt x="379" y="458"/>
                    </a:lnTo>
                    <a:lnTo>
                      <a:pt x="309" y="485"/>
                    </a:lnTo>
                    <a:lnTo>
                      <a:pt x="221" y="475"/>
                    </a:lnTo>
                    <a:lnTo>
                      <a:pt x="132" y="368"/>
                    </a:lnTo>
                    <a:lnTo>
                      <a:pt x="123" y="288"/>
                    </a:lnTo>
                    <a:lnTo>
                      <a:pt x="0" y="242"/>
                    </a:lnTo>
                    <a:lnTo>
                      <a:pt x="0" y="189"/>
                    </a:lnTo>
                    <a:lnTo>
                      <a:pt x="123" y="20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37" name="Freeform 29"/>
              <p:cNvSpPr>
                <a:spLocks/>
              </p:cNvSpPr>
              <p:nvPr/>
            </p:nvSpPr>
            <p:spPr bwMode="auto">
              <a:xfrm>
                <a:off x="2573" y="2253"/>
                <a:ext cx="500" cy="828"/>
              </a:xfrm>
              <a:custGeom>
                <a:avLst/>
                <a:gdLst>
                  <a:gd name="T0" fmla="*/ 41 w 500"/>
                  <a:gd name="T1" fmla="*/ 173 h 828"/>
                  <a:gd name="T2" fmla="*/ 163 w 500"/>
                  <a:gd name="T3" fmla="*/ 35 h 828"/>
                  <a:gd name="T4" fmla="*/ 232 w 500"/>
                  <a:gd name="T5" fmla="*/ 0 h 828"/>
                  <a:gd name="T6" fmla="*/ 366 w 500"/>
                  <a:gd name="T7" fmla="*/ 5 h 828"/>
                  <a:gd name="T8" fmla="*/ 488 w 500"/>
                  <a:gd name="T9" fmla="*/ 57 h 828"/>
                  <a:gd name="T10" fmla="*/ 500 w 500"/>
                  <a:gd name="T11" fmla="*/ 126 h 828"/>
                  <a:gd name="T12" fmla="*/ 483 w 500"/>
                  <a:gd name="T13" fmla="*/ 207 h 828"/>
                  <a:gd name="T14" fmla="*/ 396 w 500"/>
                  <a:gd name="T15" fmla="*/ 281 h 828"/>
                  <a:gd name="T16" fmla="*/ 349 w 500"/>
                  <a:gd name="T17" fmla="*/ 414 h 828"/>
                  <a:gd name="T18" fmla="*/ 349 w 500"/>
                  <a:gd name="T19" fmla="*/ 552 h 828"/>
                  <a:gd name="T20" fmla="*/ 384 w 500"/>
                  <a:gd name="T21" fmla="*/ 637 h 828"/>
                  <a:gd name="T22" fmla="*/ 448 w 500"/>
                  <a:gd name="T23" fmla="*/ 695 h 828"/>
                  <a:gd name="T24" fmla="*/ 448 w 500"/>
                  <a:gd name="T25" fmla="*/ 765 h 828"/>
                  <a:gd name="T26" fmla="*/ 419 w 500"/>
                  <a:gd name="T27" fmla="*/ 800 h 828"/>
                  <a:gd name="T28" fmla="*/ 384 w 500"/>
                  <a:gd name="T29" fmla="*/ 816 h 828"/>
                  <a:gd name="T30" fmla="*/ 268 w 500"/>
                  <a:gd name="T31" fmla="*/ 828 h 828"/>
                  <a:gd name="T32" fmla="*/ 163 w 500"/>
                  <a:gd name="T33" fmla="*/ 747 h 828"/>
                  <a:gd name="T34" fmla="*/ 53 w 500"/>
                  <a:gd name="T35" fmla="*/ 574 h 828"/>
                  <a:gd name="T36" fmla="*/ 0 w 500"/>
                  <a:gd name="T37" fmla="*/ 368 h 828"/>
                  <a:gd name="T38" fmla="*/ 140 w 500"/>
                  <a:gd name="T39" fmla="*/ 436 h 828"/>
                  <a:gd name="T40" fmla="*/ 192 w 500"/>
                  <a:gd name="T41" fmla="*/ 436 h 828"/>
                  <a:gd name="T42" fmla="*/ 227 w 500"/>
                  <a:gd name="T43" fmla="*/ 396 h 828"/>
                  <a:gd name="T44" fmla="*/ 251 w 500"/>
                  <a:gd name="T45" fmla="*/ 316 h 828"/>
                  <a:gd name="T46" fmla="*/ 209 w 500"/>
                  <a:gd name="T47" fmla="*/ 293 h 828"/>
                  <a:gd name="T48" fmla="*/ 53 w 500"/>
                  <a:gd name="T49" fmla="*/ 293 h 828"/>
                  <a:gd name="T50" fmla="*/ 18 w 500"/>
                  <a:gd name="T51" fmla="*/ 293 h 828"/>
                  <a:gd name="T52" fmla="*/ 41 w 500"/>
                  <a:gd name="T53" fmla="*/ 173 h 8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00"/>
                  <a:gd name="T82" fmla="*/ 0 h 828"/>
                  <a:gd name="T83" fmla="*/ 500 w 500"/>
                  <a:gd name="T84" fmla="*/ 828 h 8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00" h="828">
                    <a:moveTo>
                      <a:pt x="41" y="173"/>
                    </a:moveTo>
                    <a:lnTo>
                      <a:pt x="163" y="35"/>
                    </a:lnTo>
                    <a:lnTo>
                      <a:pt x="232" y="0"/>
                    </a:lnTo>
                    <a:lnTo>
                      <a:pt x="366" y="5"/>
                    </a:lnTo>
                    <a:lnTo>
                      <a:pt x="488" y="57"/>
                    </a:lnTo>
                    <a:lnTo>
                      <a:pt x="500" y="126"/>
                    </a:lnTo>
                    <a:lnTo>
                      <a:pt x="483" y="207"/>
                    </a:lnTo>
                    <a:lnTo>
                      <a:pt x="396" y="281"/>
                    </a:lnTo>
                    <a:lnTo>
                      <a:pt x="349" y="414"/>
                    </a:lnTo>
                    <a:lnTo>
                      <a:pt x="349" y="552"/>
                    </a:lnTo>
                    <a:lnTo>
                      <a:pt x="384" y="637"/>
                    </a:lnTo>
                    <a:lnTo>
                      <a:pt x="448" y="695"/>
                    </a:lnTo>
                    <a:lnTo>
                      <a:pt x="448" y="765"/>
                    </a:lnTo>
                    <a:lnTo>
                      <a:pt x="419" y="800"/>
                    </a:lnTo>
                    <a:lnTo>
                      <a:pt x="384" y="816"/>
                    </a:lnTo>
                    <a:lnTo>
                      <a:pt x="268" y="828"/>
                    </a:lnTo>
                    <a:lnTo>
                      <a:pt x="163" y="747"/>
                    </a:lnTo>
                    <a:lnTo>
                      <a:pt x="53" y="574"/>
                    </a:lnTo>
                    <a:lnTo>
                      <a:pt x="0" y="368"/>
                    </a:lnTo>
                    <a:lnTo>
                      <a:pt x="140" y="436"/>
                    </a:lnTo>
                    <a:lnTo>
                      <a:pt x="192" y="436"/>
                    </a:lnTo>
                    <a:lnTo>
                      <a:pt x="227" y="396"/>
                    </a:lnTo>
                    <a:lnTo>
                      <a:pt x="251" y="316"/>
                    </a:lnTo>
                    <a:lnTo>
                      <a:pt x="209" y="293"/>
                    </a:lnTo>
                    <a:lnTo>
                      <a:pt x="53" y="293"/>
                    </a:lnTo>
                    <a:lnTo>
                      <a:pt x="18" y="293"/>
                    </a:lnTo>
                    <a:lnTo>
                      <a:pt x="41" y="17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38" name="Freeform 30"/>
              <p:cNvSpPr>
                <a:spLocks/>
              </p:cNvSpPr>
              <p:nvPr/>
            </p:nvSpPr>
            <p:spPr bwMode="auto">
              <a:xfrm>
                <a:off x="2950" y="2289"/>
                <a:ext cx="265" cy="895"/>
              </a:xfrm>
              <a:custGeom>
                <a:avLst/>
                <a:gdLst>
                  <a:gd name="T0" fmla="*/ 0 w 265"/>
                  <a:gd name="T1" fmla="*/ 75 h 895"/>
                  <a:gd name="T2" fmla="*/ 29 w 265"/>
                  <a:gd name="T3" fmla="*/ 23 h 895"/>
                  <a:gd name="T4" fmla="*/ 83 w 265"/>
                  <a:gd name="T5" fmla="*/ 0 h 895"/>
                  <a:gd name="T6" fmla="*/ 135 w 265"/>
                  <a:gd name="T7" fmla="*/ 5 h 895"/>
                  <a:gd name="T8" fmla="*/ 206 w 265"/>
                  <a:gd name="T9" fmla="*/ 108 h 895"/>
                  <a:gd name="T10" fmla="*/ 265 w 265"/>
                  <a:gd name="T11" fmla="*/ 264 h 895"/>
                  <a:gd name="T12" fmla="*/ 265 w 265"/>
                  <a:gd name="T13" fmla="*/ 384 h 895"/>
                  <a:gd name="T14" fmla="*/ 241 w 265"/>
                  <a:gd name="T15" fmla="*/ 447 h 895"/>
                  <a:gd name="T16" fmla="*/ 118 w 265"/>
                  <a:gd name="T17" fmla="*/ 522 h 895"/>
                  <a:gd name="T18" fmla="*/ 83 w 265"/>
                  <a:gd name="T19" fmla="*/ 573 h 895"/>
                  <a:gd name="T20" fmla="*/ 83 w 265"/>
                  <a:gd name="T21" fmla="*/ 608 h 895"/>
                  <a:gd name="T22" fmla="*/ 123 w 265"/>
                  <a:gd name="T23" fmla="*/ 654 h 895"/>
                  <a:gd name="T24" fmla="*/ 189 w 265"/>
                  <a:gd name="T25" fmla="*/ 723 h 895"/>
                  <a:gd name="T26" fmla="*/ 224 w 265"/>
                  <a:gd name="T27" fmla="*/ 814 h 895"/>
                  <a:gd name="T28" fmla="*/ 212 w 265"/>
                  <a:gd name="T29" fmla="*/ 895 h 895"/>
                  <a:gd name="T30" fmla="*/ 177 w 265"/>
                  <a:gd name="T31" fmla="*/ 877 h 895"/>
                  <a:gd name="T32" fmla="*/ 159 w 265"/>
                  <a:gd name="T33" fmla="*/ 764 h 895"/>
                  <a:gd name="T34" fmla="*/ 101 w 265"/>
                  <a:gd name="T35" fmla="*/ 694 h 895"/>
                  <a:gd name="T36" fmla="*/ 54 w 265"/>
                  <a:gd name="T37" fmla="*/ 676 h 895"/>
                  <a:gd name="T38" fmla="*/ 29 w 265"/>
                  <a:gd name="T39" fmla="*/ 643 h 895"/>
                  <a:gd name="T40" fmla="*/ 29 w 265"/>
                  <a:gd name="T41" fmla="*/ 568 h 895"/>
                  <a:gd name="T42" fmla="*/ 64 w 265"/>
                  <a:gd name="T43" fmla="*/ 505 h 895"/>
                  <a:gd name="T44" fmla="*/ 123 w 265"/>
                  <a:gd name="T45" fmla="*/ 465 h 895"/>
                  <a:gd name="T46" fmla="*/ 212 w 265"/>
                  <a:gd name="T47" fmla="*/ 402 h 895"/>
                  <a:gd name="T48" fmla="*/ 224 w 265"/>
                  <a:gd name="T49" fmla="*/ 327 h 895"/>
                  <a:gd name="T50" fmla="*/ 177 w 265"/>
                  <a:gd name="T51" fmla="*/ 224 h 895"/>
                  <a:gd name="T52" fmla="*/ 101 w 265"/>
                  <a:gd name="T53" fmla="*/ 143 h 895"/>
                  <a:gd name="T54" fmla="*/ 0 w 265"/>
                  <a:gd name="T55" fmla="*/ 75 h 8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5"/>
                  <a:gd name="T85" fmla="*/ 0 h 895"/>
                  <a:gd name="T86" fmla="*/ 265 w 265"/>
                  <a:gd name="T87" fmla="*/ 895 h 8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5" h="895">
                    <a:moveTo>
                      <a:pt x="0" y="75"/>
                    </a:moveTo>
                    <a:lnTo>
                      <a:pt x="29" y="23"/>
                    </a:lnTo>
                    <a:lnTo>
                      <a:pt x="83" y="0"/>
                    </a:lnTo>
                    <a:lnTo>
                      <a:pt x="135" y="5"/>
                    </a:lnTo>
                    <a:lnTo>
                      <a:pt x="206" y="108"/>
                    </a:lnTo>
                    <a:lnTo>
                      <a:pt x="265" y="264"/>
                    </a:lnTo>
                    <a:lnTo>
                      <a:pt x="265" y="384"/>
                    </a:lnTo>
                    <a:lnTo>
                      <a:pt x="241" y="447"/>
                    </a:lnTo>
                    <a:lnTo>
                      <a:pt x="118" y="522"/>
                    </a:lnTo>
                    <a:lnTo>
                      <a:pt x="83" y="573"/>
                    </a:lnTo>
                    <a:lnTo>
                      <a:pt x="83" y="608"/>
                    </a:lnTo>
                    <a:lnTo>
                      <a:pt x="123" y="654"/>
                    </a:lnTo>
                    <a:lnTo>
                      <a:pt x="189" y="723"/>
                    </a:lnTo>
                    <a:lnTo>
                      <a:pt x="224" y="814"/>
                    </a:lnTo>
                    <a:lnTo>
                      <a:pt x="212" y="895"/>
                    </a:lnTo>
                    <a:lnTo>
                      <a:pt x="177" y="877"/>
                    </a:lnTo>
                    <a:lnTo>
                      <a:pt x="159" y="764"/>
                    </a:lnTo>
                    <a:lnTo>
                      <a:pt x="101" y="694"/>
                    </a:lnTo>
                    <a:lnTo>
                      <a:pt x="54" y="676"/>
                    </a:lnTo>
                    <a:lnTo>
                      <a:pt x="29" y="643"/>
                    </a:lnTo>
                    <a:lnTo>
                      <a:pt x="29" y="568"/>
                    </a:lnTo>
                    <a:lnTo>
                      <a:pt x="64" y="505"/>
                    </a:lnTo>
                    <a:lnTo>
                      <a:pt x="123" y="465"/>
                    </a:lnTo>
                    <a:lnTo>
                      <a:pt x="212" y="402"/>
                    </a:lnTo>
                    <a:lnTo>
                      <a:pt x="224" y="327"/>
                    </a:lnTo>
                    <a:lnTo>
                      <a:pt x="177" y="224"/>
                    </a:lnTo>
                    <a:lnTo>
                      <a:pt x="101" y="143"/>
                    </a:lnTo>
                    <a:lnTo>
                      <a:pt x="0" y="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39" name="Freeform 31"/>
              <p:cNvSpPr>
                <a:spLocks/>
              </p:cNvSpPr>
              <p:nvPr/>
            </p:nvSpPr>
            <p:spPr bwMode="auto">
              <a:xfrm>
                <a:off x="2308" y="2238"/>
                <a:ext cx="520" cy="435"/>
              </a:xfrm>
              <a:custGeom>
                <a:avLst/>
                <a:gdLst>
                  <a:gd name="T0" fmla="*/ 398 w 520"/>
                  <a:gd name="T1" fmla="*/ 5 h 435"/>
                  <a:gd name="T2" fmla="*/ 485 w 520"/>
                  <a:gd name="T3" fmla="*/ 0 h 435"/>
                  <a:gd name="T4" fmla="*/ 520 w 520"/>
                  <a:gd name="T5" fmla="*/ 35 h 435"/>
                  <a:gd name="T6" fmla="*/ 497 w 520"/>
                  <a:gd name="T7" fmla="*/ 87 h 435"/>
                  <a:gd name="T8" fmla="*/ 428 w 520"/>
                  <a:gd name="T9" fmla="*/ 110 h 435"/>
                  <a:gd name="T10" fmla="*/ 365 w 520"/>
                  <a:gd name="T11" fmla="*/ 110 h 435"/>
                  <a:gd name="T12" fmla="*/ 272 w 520"/>
                  <a:gd name="T13" fmla="*/ 127 h 435"/>
                  <a:gd name="T14" fmla="*/ 168 w 520"/>
                  <a:gd name="T15" fmla="*/ 145 h 435"/>
                  <a:gd name="T16" fmla="*/ 87 w 520"/>
                  <a:gd name="T17" fmla="*/ 180 h 435"/>
                  <a:gd name="T18" fmla="*/ 63 w 520"/>
                  <a:gd name="T19" fmla="*/ 214 h 435"/>
                  <a:gd name="T20" fmla="*/ 70 w 520"/>
                  <a:gd name="T21" fmla="*/ 249 h 435"/>
                  <a:gd name="T22" fmla="*/ 115 w 520"/>
                  <a:gd name="T23" fmla="*/ 296 h 435"/>
                  <a:gd name="T24" fmla="*/ 202 w 520"/>
                  <a:gd name="T25" fmla="*/ 331 h 435"/>
                  <a:gd name="T26" fmla="*/ 306 w 520"/>
                  <a:gd name="T27" fmla="*/ 331 h 435"/>
                  <a:gd name="T28" fmla="*/ 382 w 520"/>
                  <a:gd name="T29" fmla="*/ 331 h 435"/>
                  <a:gd name="T30" fmla="*/ 468 w 520"/>
                  <a:gd name="T31" fmla="*/ 348 h 435"/>
                  <a:gd name="T32" fmla="*/ 450 w 520"/>
                  <a:gd name="T33" fmla="*/ 435 h 435"/>
                  <a:gd name="T34" fmla="*/ 330 w 520"/>
                  <a:gd name="T35" fmla="*/ 401 h 435"/>
                  <a:gd name="T36" fmla="*/ 290 w 520"/>
                  <a:gd name="T37" fmla="*/ 371 h 435"/>
                  <a:gd name="T38" fmla="*/ 208 w 520"/>
                  <a:gd name="T39" fmla="*/ 371 h 435"/>
                  <a:gd name="T40" fmla="*/ 70 w 520"/>
                  <a:gd name="T41" fmla="*/ 336 h 435"/>
                  <a:gd name="T42" fmla="*/ 12 w 520"/>
                  <a:gd name="T43" fmla="*/ 284 h 435"/>
                  <a:gd name="T44" fmla="*/ 0 w 520"/>
                  <a:gd name="T45" fmla="*/ 214 h 435"/>
                  <a:gd name="T46" fmla="*/ 46 w 520"/>
                  <a:gd name="T47" fmla="*/ 145 h 435"/>
                  <a:gd name="T48" fmla="*/ 202 w 520"/>
                  <a:gd name="T49" fmla="*/ 75 h 435"/>
                  <a:gd name="T50" fmla="*/ 340 w 520"/>
                  <a:gd name="T51" fmla="*/ 40 h 435"/>
                  <a:gd name="T52" fmla="*/ 398 w 520"/>
                  <a:gd name="T53" fmla="*/ 5 h 4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20"/>
                  <a:gd name="T82" fmla="*/ 0 h 435"/>
                  <a:gd name="T83" fmla="*/ 520 w 520"/>
                  <a:gd name="T84" fmla="*/ 435 h 4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20" h="435">
                    <a:moveTo>
                      <a:pt x="398" y="5"/>
                    </a:moveTo>
                    <a:lnTo>
                      <a:pt x="485" y="0"/>
                    </a:lnTo>
                    <a:lnTo>
                      <a:pt x="520" y="35"/>
                    </a:lnTo>
                    <a:lnTo>
                      <a:pt x="497" y="87"/>
                    </a:lnTo>
                    <a:lnTo>
                      <a:pt x="428" y="110"/>
                    </a:lnTo>
                    <a:lnTo>
                      <a:pt x="365" y="110"/>
                    </a:lnTo>
                    <a:lnTo>
                      <a:pt x="272" y="127"/>
                    </a:lnTo>
                    <a:lnTo>
                      <a:pt x="168" y="145"/>
                    </a:lnTo>
                    <a:lnTo>
                      <a:pt x="87" y="180"/>
                    </a:lnTo>
                    <a:lnTo>
                      <a:pt x="63" y="214"/>
                    </a:lnTo>
                    <a:lnTo>
                      <a:pt x="70" y="249"/>
                    </a:lnTo>
                    <a:lnTo>
                      <a:pt x="115" y="296"/>
                    </a:lnTo>
                    <a:lnTo>
                      <a:pt x="202" y="331"/>
                    </a:lnTo>
                    <a:lnTo>
                      <a:pt x="306" y="331"/>
                    </a:lnTo>
                    <a:lnTo>
                      <a:pt x="382" y="331"/>
                    </a:lnTo>
                    <a:lnTo>
                      <a:pt x="468" y="348"/>
                    </a:lnTo>
                    <a:lnTo>
                      <a:pt x="450" y="435"/>
                    </a:lnTo>
                    <a:lnTo>
                      <a:pt x="330" y="401"/>
                    </a:lnTo>
                    <a:lnTo>
                      <a:pt x="290" y="371"/>
                    </a:lnTo>
                    <a:lnTo>
                      <a:pt x="208" y="371"/>
                    </a:lnTo>
                    <a:lnTo>
                      <a:pt x="70" y="336"/>
                    </a:lnTo>
                    <a:lnTo>
                      <a:pt x="12" y="284"/>
                    </a:lnTo>
                    <a:lnTo>
                      <a:pt x="0" y="214"/>
                    </a:lnTo>
                    <a:lnTo>
                      <a:pt x="46" y="145"/>
                    </a:lnTo>
                    <a:lnTo>
                      <a:pt x="202" y="75"/>
                    </a:lnTo>
                    <a:lnTo>
                      <a:pt x="340" y="40"/>
                    </a:lnTo>
                    <a:lnTo>
                      <a:pt x="398" y="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0" name="Freeform 32"/>
              <p:cNvSpPr>
                <a:spLocks/>
              </p:cNvSpPr>
              <p:nvPr/>
            </p:nvSpPr>
            <p:spPr bwMode="auto">
              <a:xfrm>
                <a:off x="2882" y="2923"/>
                <a:ext cx="383" cy="1160"/>
              </a:xfrm>
              <a:custGeom>
                <a:avLst/>
                <a:gdLst>
                  <a:gd name="T0" fmla="*/ 0 w 383"/>
                  <a:gd name="T1" fmla="*/ 0 h 1160"/>
                  <a:gd name="T2" fmla="*/ 99 w 383"/>
                  <a:gd name="T3" fmla="*/ 17 h 1160"/>
                  <a:gd name="T4" fmla="*/ 151 w 383"/>
                  <a:gd name="T5" fmla="*/ 103 h 1160"/>
                  <a:gd name="T6" fmla="*/ 203 w 383"/>
                  <a:gd name="T7" fmla="*/ 257 h 1160"/>
                  <a:gd name="T8" fmla="*/ 226 w 383"/>
                  <a:gd name="T9" fmla="*/ 451 h 1160"/>
                  <a:gd name="T10" fmla="*/ 226 w 383"/>
                  <a:gd name="T11" fmla="*/ 560 h 1160"/>
                  <a:gd name="T12" fmla="*/ 191 w 383"/>
                  <a:gd name="T13" fmla="*/ 696 h 1160"/>
                  <a:gd name="T14" fmla="*/ 134 w 383"/>
                  <a:gd name="T15" fmla="*/ 885 h 1160"/>
                  <a:gd name="T16" fmla="*/ 122 w 383"/>
                  <a:gd name="T17" fmla="*/ 937 h 1160"/>
                  <a:gd name="T18" fmla="*/ 139 w 383"/>
                  <a:gd name="T19" fmla="*/ 965 h 1160"/>
                  <a:gd name="T20" fmla="*/ 261 w 383"/>
                  <a:gd name="T21" fmla="*/ 1006 h 1160"/>
                  <a:gd name="T22" fmla="*/ 383 w 383"/>
                  <a:gd name="T23" fmla="*/ 1086 h 1160"/>
                  <a:gd name="T24" fmla="*/ 378 w 383"/>
                  <a:gd name="T25" fmla="*/ 1119 h 1160"/>
                  <a:gd name="T26" fmla="*/ 290 w 383"/>
                  <a:gd name="T27" fmla="*/ 1160 h 1160"/>
                  <a:gd name="T28" fmla="*/ 256 w 383"/>
                  <a:gd name="T29" fmla="*/ 1142 h 1160"/>
                  <a:gd name="T30" fmla="*/ 191 w 383"/>
                  <a:gd name="T31" fmla="*/ 1057 h 1160"/>
                  <a:gd name="T32" fmla="*/ 116 w 383"/>
                  <a:gd name="T33" fmla="*/ 1016 h 1160"/>
                  <a:gd name="T34" fmla="*/ 34 w 383"/>
                  <a:gd name="T35" fmla="*/ 988 h 1160"/>
                  <a:gd name="T36" fmla="*/ 29 w 383"/>
                  <a:gd name="T37" fmla="*/ 948 h 1160"/>
                  <a:gd name="T38" fmla="*/ 52 w 383"/>
                  <a:gd name="T39" fmla="*/ 868 h 1160"/>
                  <a:gd name="T40" fmla="*/ 116 w 383"/>
                  <a:gd name="T41" fmla="*/ 743 h 1160"/>
                  <a:gd name="T42" fmla="*/ 156 w 383"/>
                  <a:gd name="T43" fmla="*/ 594 h 1160"/>
                  <a:gd name="T44" fmla="*/ 156 w 383"/>
                  <a:gd name="T45" fmla="*/ 423 h 1160"/>
                  <a:gd name="T46" fmla="*/ 122 w 383"/>
                  <a:gd name="T47" fmla="*/ 274 h 1160"/>
                  <a:gd name="T48" fmla="*/ 47 w 383"/>
                  <a:gd name="T49" fmla="*/ 136 h 1160"/>
                  <a:gd name="T50" fmla="*/ 12 w 383"/>
                  <a:gd name="T51" fmla="*/ 63 h 1160"/>
                  <a:gd name="T52" fmla="*/ 0 w 383"/>
                  <a:gd name="T53" fmla="*/ 0 h 1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3"/>
                  <a:gd name="T82" fmla="*/ 0 h 1160"/>
                  <a:gd name="T83" fmla="*/ 383 w 383"/>
                  <a:gd name="T84" fmla="*/ 1160 h 116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3" h="1160">
                    <a:moveTo>
                      <a:pt x="0" y="0"/>
                    </a:moveTo>
                    <a:lnTo>
                      <a:pt x="99" y="17"/>
                    </a:lnTo>
                    <a:lnTo>
                      <a:pt x="151" y="103"/>
                    </a:lnTo>
                    <a:lnTo>
                      <a:pt x="203" y="257"/>
                    </a:lnTo>
                    <a:lnTo>
                      <a:pt x="226" y="451"/>
                    </a:lnTo>
                    <a:lnTo>
                      <a:pt x="226" y="560"/>
                    </a:lnTo>
                    <a:lnTo>
                      <a:pt x="191" y="696"/>
                    </a:lnTo>
                    <a:lnTo>
                      <a:pt x="134" y="885"/>
                    </a:lnTo>
                    <a:lnTo>
                      <a:pt x="122" y="937"/>
                    </a:lnTo>
                    <a:lnTo>
                      <a:pt x="139" y="965"/>
                    </a:lnTo>
                    <a:lnTo>
                      <a:pt x="261" y="1006"/>
                    </a:lnTo>
                    <a:lnTo>
                      <a:pt x="383" y="1086"/>
                    </a:lnTo>
                    <a:lnTo>
                      <a:pt x="378" y="1119"/>
                    </a:lnTo>
                    <a:lnTo>
                      <a:pt x="290" y="1160"/>
                    </a:lnTo>
                    <a:lnTo>
                      <a:pt x="256" y="1142"/>
                    </a:lnTo>
                    <a:lnTo>
                      <a:pt x="191" y="1057"/>
                    </a:lnTo>
                    <a:lnTo>
                      <a:pt x="116" y="1016"/>
                    </a:lnTo>
                    <a:lnTo>
                      <a:pt x="34" y="988"/>
                    </a:lnTo>
                    <a:lnTo>
                      <a:pt x="29" y="948"/>
                    </a:lnTo>
                    <a:lnTo>
                      <a:pt x="52" y="868"/>
                    </a:lnTo>
                    <a:lnTo>
                      <a:pt x="116" y="743"/>
                    </a:lnTo>
                    <a:lnTo>
                      <a:pt x="156" y="594"/>
                    </a:lnTo>
                    <a:lnTo>
                      <a:pt x="156" y="423"/>
                    </a:lnTo>
                    <a:lnTo>
                      <a:pt x="122" y="274"/>
                    </a:lnTo>
                    <a:lnTo>
                      <a:pt x="47" y="136"/>
                    </a:lnTo>
                    <a:lnTo>
                      <a:pt x="12" y="6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1" name="Freeform 33"/>
              <p:cNvSpPr>
                <a:spLocks/>
              </p:cNvSpPr>
              <p:nvPr/>
            </p:nvSpPr>
            <p:spPr bwMode="auto">
              <a:xfrm>
                <a:off x="2443" y="2919"/>
                <a:ext cx="461" cy="1027"/>
              </a:xfrm>
              <a:custGeom>
                <a:avLst/>
                <a:gdLst>
                  <a:gd name="T0" fmla="*/ 421 w 461"/>
                  <a:gd name="T1" fmla="*/ 0 h 1027"/>
                  <a:gd name="T2" fmla="*/ 449 w 461"/>
                  <a:gd name="T3" fmla="*/ 22 h 1027"/>
                  <a:gd name="T4" fmla="*/ 461 w 461"/>
                  <a:gd name="T5" fmla="*/ 91 h 1027"/>
                  <a:gd name="T6" fmla="*/ 439 w 461"/>
                  <a:gd name="T7" fmla="*/ 159 h 1027"/>
                  <a:gd name="T8" fmla="*/ 380 w 461"/>
                  <a:gd name="T9" fmla="*/ 245 h 1027"/>
                  <a:gd name="T10" fmla="*/ 315 w 461"/>
                  <a:gd name="T11" fmla="*/ 348 h 1027"/>
                  <a:gd name="T12" fmla="*/ 293 w 461"/>
                  <a:gd name="T13" fmla="*/ 462 h 1027"/>
                  <a:gd name="T14" fmla="*/ 310 w 461"/>
                  <a:gd name="T15" fmla="*/ 645 h 1027"/>
                  <a:gd name="T16" fmla="*/ 350 w 461"/>
                  <a:gd name="T17" fmla="*/ 868 h 1027"/>
                  <a:gd name="T18" fmla="*/ 380 w 461"/>
                  <a:gd name="T19" fmla="*/ 959 h 1027"/>
                  <a:gd name="T20" fmla="*/ 368 w 461"/>
                  <a:gd name="T21" fmla="*/ 987 h 1027"/>
                  <a:gd name="T22" fmla="*/ 298 w 461"/>
                  <a:gd name="T23" fmla="*/ 992 h 1027"/>
                  <a:gd name="T24" fmla="*/ 211 w 461"/>
                  <a:gd name="T25" fmla="*/ 969 h 1027"/>
                  <a:gd name="T26" fmla="*/ 134 w 461"/>
                  <a:gd name="T27" fmla="*/ 1004 h 1027"/>
                  <a:gd name="T28" fmla="*/ 87 w 461"/>
                  <a:gd name="T29" fmla="*/ 1027 h 1027"/>
                  <a:gd name="T30" fmla="*/ 53 w 461"/>
                  <a:gd name="T31" fmla="*/ 1022 h 1027"/>
                  <a:gd name="T32" fmla="*/ 0 w 461"/>
                  <a:gd name="T33" fmla="*/ 959 h 1027"/>
                  <a:gd name="T34" fmla="*/ 53 w 461"/>
                  <a:gd name="T35" fmla="*/ 936 h 1027"/>
                  <a:gd name="T36" fmla="*/ 187 w 461"/>
                  <a:gd name="T37" fmla="*/ 908 h 1027"/>
                  <a:gd name="T38" fmla="*/ 263 w 461"/>
                  <a:gd name="T39" fmla="*/ 936 h 1027"/>
                  <a:gd name="T40" fmla="*/ 315 w 461"/>
                  <a:gd name="T41" fmla="*/ 936 h 1027"/>
                  <a:gd name="T42" fmla="*/ 310 w 461"/>
                  <a:gd name="T43" fmla="*/ 890 h 1027"/>
                  <a:gd name="T44" fmla="*/ 258 w 461"/>
                  <a:gd name="T45" fmla="*/ 616 h 1027"/>
                  <a:gd name="T46" fmla="*/ 222 w 461"/>
                  <a:gd name="T47" fmla="*/ 456 h 1027"/>
                  <a:gd name="T48" fmla="*/ 228 w 461"/>
                  <a:gd name="T49" fmla="*/ 376 h 1027"/>
                  <a:gd name="T50" fmla="*/ 280 w 461"/>
                  <a:gd name="T51" fmla="*/ 227 h 1027"/>
                  <a:gd name="T52" fmla="*/ 333 w 461"/>
                  <a:gd name="T53" fmla="*/ 91 h 1027"/>
                  <a:gd name="T54" fmla="*/ 421 w 461"/>
                  <a:gd name="T55" fmla="*/ 0 h 10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61"/>
                  <a:gd name="T85" fmla="*/ 0 h 1027"/>
                  <a:gd name="T86" fmla="*/ 461 w 461"/>
                  <a:gd name="T87" fmla="*/ 1027 h 10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61" h="1027">
                    <a:moveTo>
                      <a:pt x="421" y="0"/>
                    </a:moveTo>
                    <a:lnTo>
                      <a:pt x="449" y="22"/>
                    </a:lnTo>
                    <a:lnTo>
                      <a:pt x="461" y="91"/>
                    </a:lnTo>
                    <a:lnTo>
                      <a:pt x="439" y="159"/>
                    </a:lnTo>
                    <a:lnTo>
                      <a:pt x="380" y="245"/>
                    </a:lnTo>
                    <a:lnTo>
                      <a:pt x="315" y="348"/>
                    </a:lnTo>
                    <a:lnTo>
                      <a:pt x="293" y="462"/>
                    </a:lnTo>
                    <a:lnTo>
                      <a:pt x="310" y="645"/>
                    </a:lnTo>
                    <a:lnTo>
                      <a:pt x="350" y="868"/>
                    </a:lnTo>
                    <a:lnTo>
                      <a:pt x="380" y="959"/>
                    </a:lnTo>
                    <a:lnTo>
                      <a:pt x="368" y="987"/>
                    </a:lnTo>
                    <a:lnTo>
                      <a:pt x="298" y="992"/>
                    </a:lnTo>
                    <a:lnTo>
                      <a:pt x="211" y="969"/>
                    </a:lnTo>
                    <a:lnTo>
                      <a:pt x="134" y="1004"/>
                    </a:lnTo>
                    <a:lnTo>
                      <a:pt x="87" y="1027"/>
                    </a:lnTo>
                    <a:lnTo>
                      <a:pt x="53" y="1022"/>
                    </a:lnTo>
                    <a:lnTo>
                      <a:pt x="0" y="959"/>
                    </a:lnTo>
                    <a:lnTo>
                      <a:pt x="53" y="936"/>
                    </a:lnTo>
                    <a:lnTo>
                      <a:pt x="187" y="908"/>
                    </a:lnTo>
                    <a:lnTo>
                      <a:pt x="263" y="936"/>
                    </a:lnTo>
                    <a:lnTo>
                      <a:pt x="315" y="936"/>
                    </a:lnTo>
                    <a:lnTo>
                      <a:pt x="310" y="890"/>
                    </a:lnTo>
                    <a:lnTo>
                      <a:pt x="258" y="616"/>
                    </a:lnTo>
                    <a:lnTo>
                      <a:pt x="222" y="456"/>
                    </a:lnTo>
                    <a:lnTo>
                      <a:pt x="228" y="376"/>
                    </a:lnTo>
                    <a:lnTo>
                      <a:pt x="280" y="227"/>
                    </a:lnTo>
                    <a:lnTo>
                      <a:pt x="333" y="91"/>
                    </a:lnTo>
                    <a:lnTo>
                      <a:pt x="42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5129" name="Freeform 34"/>
            <p:cNvSpPr>
              <a:spLocks/>
            </p:cNvSpPr>
            <p:nvPr/>
          </p:nvSpPr>
          <p:spPr bwMode="auto">
            <a:xfrm>
              <a:off x="2626" y="1540"/>
              <a:ext cx="827" cy="563"/>
            </a:xfrm>
            <a:custGeom>
              <a:avLst/>
              <a:gdLst>
                <a:gd name="T0" fmla="*/ 0 w 827"/>
                <a:gd name="T1" fmla="*/ 139 h 563"/>
                <a:gd name="T2" fmla="*/ 108 w 827"/>
                <a:gd name="T3" fmla="*/ 18 h 563"/>
                <a:gd name="T4" fmla="*/ 160 w 827"/>
                <a:gd name="T5" fmla="*/ 75 h 563"/>
                <a:gd name="T6" fmla="*/ 213 w 827"/>
                <a:gd name="T7" fmla="*/ 110 h 563"/>
                <a:gd name="T8" fmla="*/ 269 w 827"/>
                <a:gd name="T9" fmla="*/ 110 h 563"/>
                <a:gd name="T10" fmla="*/ 327 w 827"/>
                <a:gd name="T11" fmla="*/ 52 h 563"/>
                <a:gd name="T12" fmla="*/ 396 w 827"/>
                <a:gd name="T13" fmla="*/ 5 h 563"/>
                <a:gd name="T14" fmla="*/ 477 w 827"/>
                <a:gd name="T15" fmla="*/ 0 h 563"/>
                <a:gd name="T16" fmla="*/ 563 w 827"/>
                <a:gd name="T17" fmla="*/ 35 h 563"/>
                <a:gd name="T18" fmla="*/ 620 w 827"/>
                <a:gd name="T19" fmla="*/ 87 h 563"/>
                <a:gd name="T20" fmla="*/ 648 w 827"/>
                <a:gd name="T21" fmla="*/ 157 h 563"/>
                <a:gd name="T22" fmla="*/ 654 w 827"/>
                <a:gd name="T23" fmla="*/ 249 h 563"/>
                <a:gd name="T24" fmla="*/ 671 w 827"/>
                <a:gd name="T25" fmla="*/ 331 h 563"/>
                <a:gd name="T26" fmla="*/ 718 w 827"/>
                <a:gd name="T27" fmla="*/ 371 h 563"/>
                <a:gd name="T28" fmla="*/ 774 w 827"/>
                <a:gd name="T29" fmla="*/ 389 h 563"/>
                <a:gd name="T30" fmla="*/ 827 w 827"/>
                <a:gd name="T31" fmla="*/ 401 h 563"/>
                <a:gd name="T32" fmla="*/ 786 w 827"/>
                <a:gd name="T33" fmla="*/ 563 h 563"/>
                <a:gd name="T34" fmla="*/ 654 w 827"/>
                <a:gd name="T35" fmla="*/ 540 h 563"/>
                <a:gd name="T36" fmla="*/ 517 w 827"/>
                <a:gd name="T37" fmla="*/ 493 h 563"/>
                <a:gd name="T38" fmla="*/ 407 w 827"/>
                <a:gd name="T39" fmla="*/ 441 h 563"/>
                <a:gd name="T40" fmla="*/ 286 w 827"/>
                <a:gd name="T41" fmla="*/ 389 h 563"/>
                <a:gd name="T42" fmla="*/ 160 w 827"/>
                <a:gd name="T43" fmla="*/ 331 h 563"/>
                <a:gd name="T44" fmla="*/ 57 w 827"/>
                <a:gd name="T45" fmla="*/ 209 h 563"/>
                <a:gd name="T46" fmla="*/ 0 w 827"/>
                <a:gd name="T47" fmla="*/ 139 h 5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7"/>
                <a:gd name="T73" fmla="*/ 0 h 563"/>
                <a:gd name="T74" fmla="*/ 827 w 827"/>
                <a:gd name="T75" fmla="*/ 563 h 5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7" h="563">
                  <a:moveTo>
                    <a:pt x="0" y="139"/>
                  </a:moveTo>
                  <a:lnTo>
                    <a:pt x="108" y="18"/>
                  </a:lnTo>
                  <a:lnTo>
                    <a:pt x="160" y="75"/>
                  </a:lnTo>
                  <a:lnTo>
                    <a:pt x="213" y="110"/>
                  </a:lnTo>
                  <a:lnTo>
                    <a:pt x="269" y="110"/>
                  </a:lnTo>
                  <a:lnTo>
                    <a:pt x="327" y="52"/>
                  </a:lnTo>
                  <a:lnTo>
                    <a:pt x="396" y="5"/>
                  </a:lnTo>
                  <a:lnTo>
                    <a:pt x="477" y="0"/>
                  </a:lnTo>
                  <a:lnTo>
                    <a:pt x="563" y="35"/>
                  </a:lnTo>
                  <a:lnTo>
                    <a:pt x="620" y="87"/>
                  </a:lnTo>
                  <a:lnTo>
                    <a:pt x="648" y="157"/>
                  </a:lnTo>
                  <a:lnTo>
                    <a:pt x="654" y="249"/>
                  </a:lnTo>
                  <a:lnTo>
                    <a:pt x="671" y="331"/>
                  </a:lnTo>
                  <a:lnTo>
                    <a:pt x="718" y="371"/>
                  </a:lnTo>
                  <a:lnTo>
                    <a:pt x="774" y="389"/>
                  </a:lnTo>
                  <a:lnTo>
                    <a:pt x="827" y="401"/>
                  </a:lnTo>
                  <a:lnTo>
                    <a:pt x="786" y="563"/>
                  </a:lnTo>
                  <a:lnTo>
                    <a:pt x="654" y="540"/>
                  </a:lnTo>
                  <a:lnTo>
                    <a:pt x="517" y="493"/>
                  </a:lnTo>
                  <a:lnTo>
                    <a:pt x="407" y="441"/>
                  </a:lnTo>
                  <a:lnTo>
                    <a:pt x="286" y="389"/>
                  </a:lnTo>
                  <a:lnTo>
                    <a:pt x="160" y="331"/>
                  </a:lnTo>
                  <a:lnTo>
                    <a:pt x="57" y="209"/>
                  </a:lnTo>
                  <a:lnTo>
                    <a:pt x="0" y="139"/>
                  </a:lnTo>
                  <a:close/>
                </a:path>
              </a:pathLst>
            </a:custGeom>
            <a:solidFill>
              <a:srgbClr val="063D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30" name="Freeform 35"/>
            <p:cNvSpPr>
              <a:spLocks/>
            </p:cNvSpPr>
            <p:nvPr/>
          </p:nvSpPr>
          <p:spPr bwMode="auto">
            <a:xfrm>
              <a:off x="2614" y="1513"/>
              <a:ext cx="856" cy="606"/>
            </a:xfrm>
            <a:custGeom>
              <a:avLst/>
              <a:gdLst>
                <a:gd name="T0" fmla="*/ 75 w 856"/>
                <a:gd name="T1" fmla="*/ 266 h 606"/>
                <a:gd name="T2" fmla="*/ 172 w 856"/>
                <a:gd name="T3" fmla="*/ 363 h 606"/>
                <a:gd name="T4" fmla="*/ 304 w 856"/>
                <a:gd name="T5" fmla="*/ 428 h 606"/>
                <a:gd name="T6" fmla="*/ 489 w 856"/>
                <a:gd name="T7" fmla="*/ 513 h 606"/>
                <a:gd name="T8" fmla="*/ 615 w 856"/>
                <a:gd name="T9" fmla="*/ 566 h 606"/>
                <a:gd name="T10" fmla="*/ 816 w 856"/>
                <a:gd name="T11" fmla="*/ 606 h 606"/>
                <a:gd name="T12" fmla="*/ 856 w 856"/>
                <a:gd name="T13" fmla="*/ 393 h 606"/>
                <a:gd name="T14" fmla="*/ 804 w 856"/>
                <a:gd name="T15" fmla="*/ 393 h 606"/>
                <a:gd name="T16" fmla="*/ 753 w 856"/>
                <a:gd name="T17" fmla="*/ 363 h 606"/>
                <a:gd name="T18" fmla="*/ 695 w 856"/>
                <a:gd name="T19" fmla="*/ 323 h 606"/>
                <a:gd name="T20" fmla="*/ 695 w 856"/>
                <a:gd name="T21" fmla="*/ 243 h 606"/>
                <a:gd name="T22" fmla="*/ 660 w 856"/>
                <a:gd name="T23" fmla="*/ 116 h 606"/>
                <a:gd name="T24" fmla="*/ 597 w 856"/>
                <a:gd name="T25" fmla="*/ 46 h 606"/>
                <a:gd name="T26" fmla="*/ 505 w 856"/>
                <a:gd name="T27" fmla="*/ 0 h 606"/>
                <a:gd name="T28" fmla="*/ 391 w 856"/>
                <a:gd name="T29" fmla="*/ 12 h 606"/>
                <a:gd name="T30" fmla="*/ 321 w 856"/>
                <a:gd name="T31" fmla="*/ 53 h 606"/>
                <a:gd name="T32" fmla="*/ 286 w 856"/>
                <a:gd name="T33" fmla="*/ 98 h 606"/>
                <a:gd name="T34" fmla="*/ 253 w 856"/>
                <a:gd name="T35" fmla="*/ 121 h 606"/>
                <a:gd name="T36" fmla="*/ 218 w 856"/>
                <a:gd name="T37" fmla="*/ 116 h 606"/>
                <a:gd name="T38" fmla="*/ 166 w 856"/>
                <a:gd name="T39" fmla="*/ 63 h 606"/>
                <a:gd name="T40" fmla="*/ 132 w 856"/>
                <a:gd name="T41" fmla="*/ 0 h 606"/>
                <a:gd name="T42" fmla="*/ 103 w 856"/>
                <a:gd name="T43" fmla="*/ 30 h 606"/>
                <a:gd name="T44" fmla="*/ 0 w 856"/>
                <a:gd name="T45" fmla="*/ 150 h 606"/>
                <a:gd name="T46" fmla="*/ 5 w 856"/>
                <a:gd name="T47" fmla="*/ 178 h 606"/>
                <a:gd name="T48" fmla="*/ 17 w 856"/>
                <a:gd name="T49" fmla="*/ 191 h 606"/>
                <a:gd name="T50" fmla="*/ 120 w 856"/>
                <a:gd name="T51" fmla="*/ 81 h 606"/>
                <a:gd name="T52" fmla="*/ 172 w 856"/>
                <a:gd name="T53" fmla="*/ 133 h 606"/>
                <a:gd name="T54" fmla="*/ 206 w 856"/>
                <a:gd name="T55" fmla="*/ 168 h 606"/>
                <a:gd name="T56" fmla="*/ 253 w 856"/>
                <a:gd name="T57" fmla="*/ 168 h 606"/>
                <a:gd name="T58" fmla="*/ 286 w 856"/>
                <a:gd name="T59" fmla="*/ 156 h 606"/>
                <a:gd name="T60" fmla="*/ 339 w 856"/>
                <a:gd name="T61" fmla="*/ 116 h 606"/>
                <a:gd name="T62" fmla="*/ 367 w 856"/>
                <a:gd name="T63" fmla="*/ 70 h 606"/>
                <a:gd name="T64" fmla="*/ 442 w 856"/>
                <a:gd name="T65" fmla="*/ 46 h 606"/>
                <a:gd name="T66" fmla="*/ 505 w 856"/>
                <a:gd name="T67" fmla="*/ 53 h 606"/>
                <a:gd name="T68" fmla="*/ 562 w 856"/>
                <a:gd name="T69" fmla="*/ 87 h 606"/>
                <a:gd name="T70" fmla="*/ 615 w 856"/>
                <a:gd name="T71" fmla="*/ 138 h 606"/>
                <a:gd name="T72" fmla="*/ 643 w 856"/>
                <a:gd name="T73" fmla="*/ 203 h 606"/>
                <a:gd name="T74" fmla="*/ 643 w 856"/>
                <a:gd name="T75" fmla="*/ 260 h 606"/>
                <a:gd name="T76" fmla="*/ 643 w 856"/>
                <a:gd name="T77" fmla="*/ 323 h 606"/>
                <a:gd name="T78" fmla="*/ 666 w 856"/>
                <a:gd name="T79" fmla="*/ 375 h 606"/>
                <a:gd name="T80" fmla="*/ 730 w 856"/>
                <a:gd name="T81" fmla="*/ 410 h 606"/>
                <a:gd name="T82" fmla="*/ 804 w 856"/>
                <a:gd name="T83" fmla="*/ 444 h 606"/>
                <a:gd name="T84" fmla="*/ 770 w 856"/>
                <a:gd name="T85" fmla="*/ 554 h 606"/>
                <a:gd name="T86" fmla="*/ 580 w 856"/>
                <a:gd name="T87" fmla="*/ 503 h 606"/>
                <a:gd name="T88" fmla="*/ 454 w 856"/>
                <a:gd name="T89" fmla="*/ 450 h 606"/>
                <a:gd name="T90" fmla="*/ 339 w 856"/>
                <a:gd name="T91" fmla="*/ 416 h 606"/>
                <a:gd name="T92" fmla="*/ 241 w 856"/>
                <a:gd name="T93" fmla="*/ 363 h 606"/>
                <a:gd name="T94" fmla="*/ 120 w 856"/>
                <a:gd name="T95" fmla="*/ 266 h 606"/>
                <a:gd name="T96" fmla="*/ 34 w 856"/>
                <a:gd name="T97" fmla="*/ 173 h 606"/>
                <a:gd name="T98" fmla="*/ 22 w 856"/>
                <a:gd name="T99" fmla="*/ 185 h 606"/>
                <a:gd name="T100" fmla="*/ 75 w 856"/>
                <a:gd name="T101" fmla="*/ 266 h 60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56"/>
                <a:gd name="T154" fmla="*/ 0 h 606"/>
                <a:gd name="T155" fmla="*/ 856 w 856"/>
                <a:gd name="T156" fmla="*/ 606 h 60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56" h="606">
                  <a:moveTo>
                    <a:pt x="75" y="266"/>
                  </a:moveTo>
                  <a:lnTo>
                    <a:pt x="172" y="363"/>
                  </a:lnTo>
                  <a:lnTo>
                    <a:pt x="304" y="428"/>
                  </a:lnTo>
                  <a:lnTo>
                    <a:pt x="489" y="513"/>
                  </a:lnTo>
                  <a:lnTo>
                    <a:pt x="615" y="566"/>
                  </a:lnTo>
                  <a:lnTo>
                    <a:pt x="816" y="606"/>
                  </a:lnTo>
                  <a:lnTo>
                    <a:pt x="856" y="393"/>
                  </a:lnTo>
                  <a:lnTo>
                    <a:pt x="804" y="393"/>
                  </a:lnTo>
                  <a:lnTo>
                    <a:pt x="753" y="363"/>
                  </a:lnTo>
                  <a:lnTo>
                    <a:pt x="695" y="323"/>
                  </a:lnTo>
                  <a:lnTo>
                    <a:pt x="695" y="243"/>
                  </a:lnTo>
                  <a:lnTo>
                    <a:pt x="660" y="116"/>
                  </a:lnTo>
                  <a:lnTo>
                    <a:pt x="597" y="46"/>
                  </a:lnTo>
                  <a:lnTo>
                    <a:pt x="505" y="0"/>
                  </a:lnTo>
                  <a:lnTo>
                    <a:pt x="391" y="12"/>
                  </a:lnTo>
                  <a:lnTo>
                    <a:pt x="321" y="53"/>
                  </a:lnTo>
                  <a:lnTo>
                    <a:pt x="286" y="98"/>
                  </a:lnTo>
                  <a:lnTo>
                    <a:pt x="253" y="121"/>
                  </a:lnTo>
                  <a:lnTo>
                    <a:pt x="218" y="116"/>
                  </a:lnTo>
                  <a:lnTo>
                    <a:pt x="166" y="63"/>
                  </a:lnTo>
                  <a:lnTo>
                    <a:pt x="132" y="0"/>
                  </a:lnTo>
                  <a:lnTo>
                    <a:pt x="103" y="30"/>
                  </a:lnTo>
                  <a:lnTo>
                    <a:pt x="0" y="150"/>
                  </a:lnTo>
                  <a:lnTo>
                    <a:pt x="5" y="178"/>
                  </a:lnTo>
                  <a:lnTo>
                    <a:pt x="17" y="191"/>
                  </a:lnTo>
                  <a:lnTo>
                    <a:pt x="120" y="81"/>
                  </a:lnTo>
                  <a:lnTo>
                    <a:pt x="172" y="133"/>
                  </a:lnTo>
                  <a:lnTo>
                    <a:pt x="206" y="168"/>
                  </a:lnTo>
                  <a:lnTo>
                    <a:pt x="253" y="168"/>
                  </a:lnTo>
                  <a:lnTo>
                    <a:pt x="286" y="156"/>
                  </a:lnTo>
                  <a:lnTo>
                    <a:pt x="339" y="116"/>
                  </a:lnTo>
                  <a:lnTo>
                    <a:pt x="367" y="70"/>
                  </a:lnTo>
                  <a:lnTo>
                    <a:pt x="442" y="46"/>
                  </a:lnTo>
                  <a:lnTo>
                    <a:pt x="505" y="53"/>
                  </a:lnTo>
                  <a:lnTo>
                    <a:pt x="562" y="87"/>
                  </a:lnTo>
                  <a:lnTo>
                    <a:pt x="615" y="138"/>
                  </a:lnTo>
                  <a:lnTo>
                    <a:pt x="643" y="203"/>
                  </a:lnTo>
                  <a:lnTo>
                    <a:pt x="643" y="260"/>
                  </a:lnTo>
                  <a:lnTo>
                    <a:pt x="643" y="323"/>
                  </a:lnTo>
                  <a:lnTo>
                    <a:pt x="666" y="375"/>
                  </a:lnTo>
                  <a:lnTo>
                    <a:pt x="730" y="410"/>
                  </a:lnTo>
                  <a:lnTo>
                    <a:pt x="804" y="444"/>
                  </a:lnTo>
                  <a:lnTo>
                    <a:pt x="770" y="554"/>
                  </a:lnTo>
                  <a:lnTo>
                    <a:pt x="580" y="503"/>
                  </a:lnTo>
                  <a:lnTo>
                    <a:pt x="454" y="450"/>
                  </a:lnTo>
                  <a:lnTo>
                    <a:pt x="339" y="416"/>
                  </a:lnTo>
                  <a:lnTo>
                    <a:pt x="241" y="363"/>
                  </a:lnTo>
                  <a:lnTo>
                    <a:pt x="120" y="266"/>
                  </a:lnTo>
                  <a:lnTo>
                    <a:pt x="34" y="173"/>
                  </a:lnTo>
                  <a:lnTo>
                    <a:pt x="22" y="185"/>
                  </a:lnTo>
                  <a:lnTo>
                    <a:pt x="75" y="2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31" name="Oval 36"/>
            <p:cNvSpPr>
              <a:spLocks noChangeArrowheads="1"/>
            </p:cNvSpPr>
            <p:nvPr/>
          </p:nvSpPr>
          <p:spPr bwMode="auto">
            <a:xfrm rot="-4286940">
              <a:off x="2791" y="1887"/>
              <a:ext cx="141" cy="50"/>
            </a:xfrm>
            <a:prstGeom prst="ellipse">
              <a:avLst/>
            </a:prstGeom>
            <a:solidFill>
              <a:schemeClr val="tx2"/>
            </a:solidFill>
            <a:ln w="12700" cap="sq">
              <a:solidFill>
                <a:schemeClr val="tx1"/>
              </a:solidFill>
              <a:round/>
              <a:headEnd type="none" w="sm" len="sm"/>
              <a:tailEnd type="none" w="sm" len="sm"/>
            </a:ln>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5132" name="Oval 37"/>
            <p:cNvSpPr>
              <a:spLocks noChangeArrowheads="1"/>
            </p:cNvSpPr>
            <p:nvPr/>
          </p:nvSpPr>
          <p:spPr bwMode="auto">
            <a:xfrm rot="-4286940">
              <a:off x="2810" y="1913"/>
              <a:ext cx="81" cy="19"/>
            </a:xfrm>
            <a:prstGeom prst="ellipse">
              <a:avLst/>
            </a:prstGeom>
            <a:solidFill>
              <a:schemeClr val="bg2"/>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5133" name="Oval 38"/>
            <p:cNvSpPr>
              <a:spLocks noChangeArrowheads="1"/>
            </p:cNvSpPr>
            <p:nvPr/>
          </p:nvSpPr>
          <p:spPr bwMode="auto">
            <a:xfrm rot="-4286940">
              <a:off x="2741" y="1887"/>
              <a:ext cx="141" cy="50"/>
            </a:xfrm>
            <a:prstGeom prst="ellipse">
              <a:avLst/>
            </a:prstGeom>
            <a:solidFill>
              <a:schemeClr val="tx2"/>
            </a:solidFill>
            <a:ln w="12700" cap="sq">
              <a:solidFill>
                <a:schemeClr val="tx1"/>
              </a:solidFill>
              <a:round/>
              <a:headEnd type="none" w="sm" len="sm"/>
              <a:tailEnd type="none" w="sm" len="sm"/>
            </a:ln>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5134" name="Oval 39"/>
            <p:cNvSpPr>
              <a:spLocks noChangeArrowheads="1"/>
            </p:cNvSpPr>
            <p:nvPr/>
          </p:nvSpPr>
          <p:spPr bwMode="auto">
            <a:xfrm rot="-4286940">
              <a:off x="2760" y="1913"/>
              <a:ext cx="81" cy="19"/>
            </a:xfrm>
            <a:prstGeom prst="ellipse">
              <a:avLst/>
            </a:prstGeom>
            <a:solidFill>
              <a:schemeClr val="bg2"/>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5135" name="Oval 40"/>
            <p:cNvSpPr>
              <a:spLocks noChangeArrowheads="1"/>
            </p:cNvSpPr>
            <p:nvPr/>
          </p:nvSpPr>
          <p:spPr bwMode="auto">
            <a:xfrm>
              <a:off x="2687" y="2089"/>
              <a:ext cx="198" cy="85"/>
            </a:xfrm>
            <a:prstGeom prst="ellipse">
              <a:avLst/>
            </a:prstGeom>
            <a:solidFill>
              <a:schemeClr val="bg1"/>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lIns="274320" rIns="274320"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endParaRPr lang="en-US" altLang="en-US" sz="2400" dirty="0"/>
            </a:p>
          </p:txBody>
        </p:sp>
      </p:grpSp>
      <p:sp>
        <p:nvSpPr>
          <p:cNvPr id="32" name="AutoShape 8">
            <a:extLst>
              <a:ext uri="{FF2B5EF4-FFF2-40B4-BE49-F238E27FC236}">
                <a16:creationId xmlns:a16="http://schemas.microsoft.com/office/drawing/2014/main" id="{D50BADD4-C0BC-402E-A980-D85CF530B768}"/>
              </a:ext>
            </a:extLst>
          </p:cNvPr>
          <p:cNvSpPr>
            <a:spLocks noChangeArrowheads="1"/>
          </p:cNvSpPr>
          <p:nvPr/>
        </p:nvSpPr>
        <p:spPr bwMode="auto">
          <a:xfrm>
            <a:off x="5522106" y="3162300"/>
            <a:ext cx="3251064" cy="817132"/>
          </a:xfrm>
          <a:prstGeom prst="wedgeRectCallout">
            <a:avLst>
              <a:gd name="adj1" fmla="val -55571"/>
              <a:gd name="adj2" fmla="val 10919"/>
            </a:avLst>
          </a:prstGeom>
          <a:noFill/>
          <a:ln w="1270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US" altLang="en-US" sz="2400" noProof="0" dirty="0">
                <a:solidFill>
                  <a:srgbClr val="FFFFFF"/>
                </a:solidFill>
              </a:rPr>
              <a:t>Read</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the statement </a:t>
            </a:r>
            <a:b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b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left to right.</a:t>
            </a:r>
          </a:p>
        </p:txBody>
      </p:sp>
      <p:sp>
        <p:nvSpPr>
          <p:cNvPr id="33" name="AutoShape 46">
            <a:extLst>
              <a:ext uri="{FF2B5EF4-FFF2-40B4-BE49-F238E27FC236}">
                <a16:creationId xmlns:a16="http://schemas.microsoft.com/office/drawing/2014/main" id="{E32DB5CB-C068-4219-87A9-A49439049FD7}"/>
              </a:ext>
            </a:extLst>
          </p:cNvPr>
          <p:cNvSpPr>
            <a:spLocks noChangeArrowheads="1"/>
          </p:cNvSpPr>
          <p:nvPr/>
        </p:nvSpPr>
        <p:spPr bwMode="auto">
          <a:xfrm>
            <a:off x="1005694" y="5556193"/>
            <a:ext cx="5471306" cy="1276049"/>
          </a:xfrm>
          <a:prstGeom prst="wedgeRoundRectCallout">
            <a:avLst>
              <a:gd name="adj1" fmla="val -35051"/>
              <a:gd name="adj2" fmla="val -59553"/>
              <a:gd name="adj3" fmla="val 16667"/>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 the prover, am invested in proving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that the sentence is true.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 produce a good object when it is a </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 </a:t>
            </a:r>
          </a:p>
        </p:txBody>
      </p:sp>
      <p:sp>
        <p:nvSpPr>
          <p:cNvPr id="34" name="AutoShape 58">
            <a:extLst>
              <a:ext uri="{FF2B5EF4-FFF2-40B4-BE49-F238E27FC236}">
                <a16:creationId xmlns:a16="http://schemas.microsoft.com/office/drawing/2014/main" id="{5D2CE94C-7431-45BE-B0CB-95F9A62DA72D}"/>
              </a:ext>
            </a:extLst>
          </p:cNvPr>
          <p:cNvSpPr>
            <a:spLocks noChangeArrowheads="1"/>
          </p:cNvSpPr>
          <p:nvPr/>
        </p:nvSpPr>
        <p:spPr bwMode="auto">
          <a:xfrm>
            <a:off x="362529" y="4172919"/>
            <a:ext cx="8126697" cy="1326418"/>
          </a:xfrm>
          <a:prstGeom prst="wedgeRoundRectCallout">
            <a:avLst>
              <a:gd name="adj1" fmla="val 50696"/>
              <a:gd name="adj2" fmla="val -44036"/>
              <a:gd name="adj3" fmla="val 16667"/>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a:t>
            </a:r>
            <a:r>
              <a:rPr kumimoji="0" lang="en-US" sz="2400" b="0" i="0" u="none" strike="noStrike" kern="1200" cap="none" spc="0" normalizeH="0" noProof="0" dirty="0">
                <a:ln>
                  <a:noFill/>
                </a:ln>
                <a:solidFill>
                  <a:srgbClr val="FFFFFF"/>
                </a:solidFill>
                <a:effectLst/>
                <a:uLnTx/>
                <a:uFillTx/>
                <a:latin typeface="Times New Roman" pitchFamily="18" charset="0"/>
                <a:ea typeface="+mn-ea"/>
                <a:cs typeface="+mn-cs"/>
              </a:rPr>
              <a:t> the advisory, </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am invested in proving that the sentence is false.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Or at least giving the prover as hard of a time as I can.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 produce a worst-case object when it is a </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a:t>
            </a:r>
          </a:p>
        </p:txBody>
      </p:sp>
      <p:sp>
        <p:nvSpPr>
          <p:cNvPr id="40" name="AutoShape 8">
            <a:extLst>
              <a:ext uri="{FF2B5EF4-FFF2-40B4-BE49-F238E27FC236}">
                <a16:creationId xmlns:a16="http://schemas.microsoft.com/office/drawing/2014/main" id="{7E97BF49-8ED8-4817-801F-F14D92DF3917}"/>
              </a:ext>
            </a:extLst>
          </p:cNvPr>
          <p:cNvSpPr>
            <a:spLocks noChangeArrowheads="1"/>
          </p:cNvSpPr>
          <p:nvPr/>
        </p:nvSpPr>
        <p:spPr bwMode="auto">
          <a:xfrm>
            <a:off x="6574598" y="5826780"/>
            <a:ext cx="2185569" cy="817132"/>
          </a:xfrm>
          <a:prstGeom prst="wedgeRectCallout">
            <a:avLst>
              <a:gd name="adj1" fmla="val -56170"/>
              <a:gd name="adj2" fmla="val 24907"/>
            </a:avLst>
          </a:prstGeom>
          <a:noFill/>
          <a:ln w="1270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0" algn="ctr" eaLnBrk="1" hangingPunct="1">
              <a:spcBef>
                <a:spcPct val="0"/>
              </a:spcBef>
              <a:buNone/>
            </a:pPr>
            <a:r>
              <a:rPr lang="en-US" sz="2400" dirty="0">
                <a:solidFill>
                  <a:srgbClr val="FFFFFF"/>
                </a:solidFill>
              </a:rPr>
              <a:t>The prover wins </a:t>
            </a:r>
          </a:p>
          <a:p>
            <a:pPr lvl="0" algn="ctr" eaLnBrk="1" hangingPunct="1">
              <a:spcBef>
                <a:spcPct val="0"/>
              </a:spcBef>
              <a:buNone/>
            </a:pPr>
            <a:r>
              <a:rPr lang="en-US" sz="2400" dirty="0">
                <a:solidFill>
                  <a:srgbClr val="FFFFFF"/>
                </a:solidFill>
              </a:rPr>
              <a:t>if </a:t>
            </a:r>
            <a:r>
              <a:rPr lang="en-US" altLang="en-US" sz="2400" dirty="0">
                <a:solidFill>
                  <a:srgbClr val="FFC000"/>
                </a:solidFill>
              </a:rPr>
              <a:t>y&gt;x</a:t>
            </a:r>
            <a:r>
              <a:rPr lang="en-US" sz="2400" dirty="0">
                <a:solidFill>
                  <a:srgbClr val="FFFFFF"/>
                </a:solidFill>
              </a:rPr>
              <a:t>.</a:t>
            </a:r>
            <a:endParaRPr lang="en-US" altLang="en-US" sz="2400" dirty="0">
              <a:solidFill>
                <a:srgbClr val="FFFFFF"/>
              </a:solidFill>
            </a:endParaRPr>
          </a:p>
        </p:txBody>
      </p:sp>
      <p:sp>
        <p:nvSpPr>
          <p:cNvPr id="41" name="AutoShape 8">
            <a:extLst>
              <a:ext uri="{FF2B5EF4-FFF2-40B4-BE49-F238E27FC236}">
                <a16:creationId xmlns:a16="http://schemas.microsoft.com/office/drawing/2014/main" id="{DFEE3E0F-8FBC-4C55-89F7-24E85F832A82}"/>
              </a:ext>
            </a:extLst>
          </p:cNvPr>
          <p:cNvSpPr>
            <a:spLocks noChangeArrowheads="1"/>
          </p:cNvSpPr>
          <p:nvPr/>
        </p:nvSpPr>
        <p:spPr bwMode="auto">
          <a:xfrm>
            <a:off x="1066800" y="1676400"/>
            <a:ext cx="3989357" cy="1510160"/>
          </a:xfrm>
          <a:prstGeom prst="wedgeRectCallout">
            <a:avLst>
              <a:gd name="adj1" fmla="val -52835"/>
              <a:gd name="adj2" fmla="val 47806"/>
            </a:avLst>
          </a:prstGeom>
          <a:noFill/>
          <a:ln w="1270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400" dirty="0"/>
              <a:t>The proof:</a:t>
            </a:r>
          </a:p>
          <a:p>
            <a:pPr algn="ctr" eaLnBrk="1" hangingPunct="1">
              <a:spcBef>
                <a:spcPct val="0"/>
              </a:spcBef>
              <a:buFontTx/>
              <a:buNone/>
            </a:pPr>
            <a:r>
              <a:rPr lang="en-US" altLang="en-US" sz="2400" dirty="0"/>
              <a:t>Let </a:t>
            </a:r>
            <a:r>
              <a:rPr lang="en-US" altLang="en-US" sz="2400" dirty="0">
                <a:solidFill>
                  <a:srgbClr val="FF0000"/>
                </a:solidFill>
              </a:rPr>
              <a:t>x</a:t>
            </a:r>
            <a:r>
              <a:rPr lang="en-US" altLang="en-US" sz="2400" dirty="0"/>
              <a:t> be an arbitrary integer.</a:t>
            </a:r>
          </a:p>
          <a:p>
            <a:pPr algn="ctr" eaLnBrk="1" hangingPunct="1">
              <a:spcBef>
                <a:spcPct val="0"/>
              </a:spcBef>
              <a:buFontTx/>
              <a:buNone/>
            </a:pPr>
            <a:r>
              <a:rPr lang="en-US" altLang="en-US" sz="2400" dirty="0"/>
              <a:t>Let </a:t>
            </a:r>
            <a:r>
              <a:rPr lang="en-US" altLang="en-US" sz="2400" dirty="0">
                <a:solidFill>
                  <a:srgbClr val="FFC000"/>
                </a:solidFill>
              </a:rPr>
              <a:t>y = x+1</a:t>
            </a:r>
          </a:p>
          <a:p>
            <a:pPr algn="ctr" eaLnBrk="1" hangingPunct="1">
              <a:spcBef>
                <a:spcPct val="0"/>
              </a:spcBef>
              <a:buFontTx/>
              <a:buNone/>
            </a:pPr>
            <a:r>
              <a:rPr lang="en-US" altLang="en-US" sz="2400" dirty="0"/>
              <a:t>Note </a:t>
            </a:r>
            <a:r>
              <a:rPr lang="en-US" altLang="en-US" sz="2400" dirty="0">
                <a:solidFill>
                  <a:srgbClr val="FFC000"/>
                </a:solidFill>
              </a:rPr>
              <a:t>y = x+1 &gt;x</a:t>
            </a:r>
          </a:p>
          <a:p>
            <a:pPr algn="ctr" eaLnBrk="1" hangingPunct="1">
              <a:spcBef>
                <a:spcPct val="0"/>
              </a:spcBef>
              <a:buFontTx/>
              <a:buNone/>
            </a:pPr>
            <a:endParaRPr lang="en-US" altLang="en-US" sz="2400" dirty="0"/>
          </a:p>
        </p:txBody>
      </p:sp>
      <p:sp>
        <p:nvSpPr>
          <p:cNvPr id="42" name="AutoShape 8">
            <a:extLst>
              <a:ext uri="{FF2B5EF4-FFF2-40B4-BE49-F238E27FC236}">
                <a16:creationId xmlns:a16="http://schemas.microsoft.com/office/drawing/2014/main" id="{D87E7159-2A30-4EE6-B583-6F188CF1C5B8}"/>
              </a:ext>
            </a:extLst>
          </p:cNvPr>
          <p:cNvSpPr>
            <a:spLocks noChangeArrowheads="1"/>
          </p:cNvSpPr>
          <p:nvPr/>
        </p:nvSpPr>
        <p:spPr bwMode="auto">
          <a:xfrm>
            <a:off x="5537872" y="1048797"/>
            <a:ext cx="3235298" cy="1951076"/>
          </a:xfrm>
          <a:prstGeom prst="wedgeRectCallout">
            <a:avLst>
              <a:gd name="adj1" fmla="val -54791"/>
              <a:gd name="adj2" fmla="val 30418"/>
            </a:avLst>
          </a:prstGeom>
          <a:noFill/>
          <a:ln w="1270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None/>
            </a:pPr>
            <a:r>
              <a:rPr lang="en-US" altLang="en-US" sz="2400" dirty="0">
                <a:solidFill>
                  <a:srgbClr val="FFFFFF"/>
                </a:solidFill>
              </a:rPr>
              <a:t>Every logic sentence corresponds to a game.</a:t>
            </a:r>
          </a:p>
          <a:p>
            <a:pPr lvl="0" algn="ctr" eaLnBrk="1" hangingPunct="1">
              <a:spcBef>
                <a:spcPct val="0"/>
              </a:spcBef>
              <a:buNone/>
              <a:defRPr/>
            </a:pPr>
            <a:r>
              <a:rPr lang="en-US" altLang="en-US" sz="2400">
                <a:solidFill>
                  <a:srgbClr val="FFFFFF"/>
                </a:solidFill>
              </a:rPr>
              <a:t>Prover </a:t>
            </a:r>
            <a:r>
              <a:rPr lang="en-US" altLang="en-US" sz="2400" dirty="0">
                <a:solidFill>
                  <a:srgbClr val="FFFFFF"/>
                </a:solidFill>
              </a:rPr>
              <a:t>can always win</a:t>
            </a:r>
          </a:p>
          <a:p>
            <a:pPr lvl="0" algn="ctr" eaLnBrk="1" hangingPunct="1">
              <a:spcBef>
                <a:spcPct val="0"/>
              </a:spcBef>
              <a:buNone/>
              <a:defRPr/>
            </a:pPr>
            <a:r>
              <a:rPr lang="en-US" altLang="en-US" sz="2400" dirty="0">
                <a:solidFill>
                  <a:srgbClr val="FFFFFF"/>
                </a:solidFill>
              </a:rPr>
              <a:t>if and only if</a:t>
            </a:r>
          </a:p>
          <a:p>
            <a:pPr lvl="0" algn="ctr" eaLnBrk="1" hangingPunct="1">
              <a:spcBef>
                <a:spcPct val="0"/>
              </a:spcBef>
              <a:buNone/>
              <a:defRPr/>
            </a:pPr>
            <a:r>
              <a:rPr lang="en-US" altLang="en-US" sz="2400" dirty="0">
                <a:solidFill>
                  <a:srgbClr val="FFFFFF"/>
                </a:solidFill>
              </a:rPr>
              <a:t>statement is true.</a:t>
            </a:r>
          </a:p>
        </p:txBody>
      </p:sp>
      <p:pic>
        <p:nvPicPr>
          <p:cNvPr id="43" name="Picture 5" descr="j0116172">
            <a:extLst>
              <a:ext uri="{FF2B5EF4-FFF2-40B4-BE49-F238E27FC236}">
                <a16:creationId xmlns:a16="http://schemas.microsoft.com/office/drawing/2014/main" id="{1B6B38ED-F761-4480-9C1D-6FB953843A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0" y="2781552"/>
            <a:ext cx="960000" cy="130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DF68FCB0-FAE8-4DD0-AE19-F42D04039D63}"/>
              </a:ext>
            </a:extLst>
          </p:cNvPr>
          <p:cNvSpPr/>
          <p:nvPr/>
        </p:nvSpPr>
        <p:spPr>
          <a:xfrm>
            <a:off x="1543050" y="1085850"/>
            <a:ext cx="542694" cy="385367"/>
          </a:xfrm>
          <a:prstGeom prst="ellipse">
            <a:avLst/>
          </a:prstGeom>
          <a:ln w="12700">
            <a:solidFill>
              <a:srgbClr val="FF00FF"/>
            </a:solidFill>
          </a:ln>
        </p:spPr>
        <p:txBody>
          <a:bodyPr wrap="square" rtlCol="0" anchor="ctr">
            <a:spAutoFit/>
          </a:bodyPr>
          <a:lstStyle/>
          <a:p>
            <a:pPr marL="0" algn="l"/>
            <a:endParaRPr lang="en-US" sz="2800" dirty="0">
              <a:latin typeface="+mj-lt"/>
            </a:endParaRPr>
          </a:p>
        </p:txBody>
      </p:sp>
      <p:sp>
        <p:nvSpPr>
          <p:cNvPr id="44" name="Oval 43">
            <a:extLst>
              <a:ext uri="{FF2B5EF4-FFF2-40B4-BE49-F238E27FC236}">
                <a16:creationId xmlns:a16="http://schemas.microsoft.com/office/drawing/2014/main" id="{A1266667-2013-405A-B230-98CDE1DF1D6B}"/>
              </a:ext>
            </a:extLst>
          </p:cNvPr>
          <p:cNvSpPr/>
          <p:nvPr/>
        </p:nvSpPr>
        <p:spPr>
          <a:xfrm>
            <a:off x="2000250" y="1090776"/>
            <a:ext cx="542694" cy="385367"/>
          </a:xfrm>
          <a:prstGeom prst="ellipse">
            <a:avLst/>
          </a:prstGeom>
          <a:ln w="12700">
            <a:solidFill>
              <a:srgbClr val="FF00FF"/>
            </a:solidFill>
          </a:ln>
        </p:spPr>
        <p:txBody>
          <a:bodyPr wrap="square" rtlCol="0" anchor="ctr">
            <a:spAutoFit/>
          </a:bodyPr>
          <a:lstStyle/>
          <a:p>
            <a:pPr marL="0" algn="l"/>
            <a:endParaRPr lang="en-US" sz="2800" dirty="0">
              <a:latin typeface="+mj-lt"/>
            </a:endParaRPr>
          </a:p>
        </p:txBody>
      </p:sp>
      <p:sp>
        <p:nvSpPr>
          <p:cNvPr id="45" name="Oval 44">
            <a:extLst>
              <a:ext uri="{FF2B5EF4-FFF2-40B4-BE49-F238E27FC236}">
                <a16:creationId xmlns:a16="http://schemas.microsoft.com/office/drawing/2014/main" id="{E2BB85C1-B314-47A9-9311-12ACB3777DDC}"/>
              </a:ext>
            </a:extLst>
          </p:cNvPr>
          <p:cNvSpPr/>
          <p:nvPr/>
        </p:nvSpPr>
        <p:spPr>
          <a:xfrm>
            <a:off x="2546350" y="1095702"/>
            <a:ext cx="542694" cy="385367"/>
          </a:xfrm>
          <a:prstGeom prst="ellipse">
            <a:avLst/>
          </a:prstGeom>
          <a:ln w="12700">
            <a:solidFill>
              <a:srgbClr val="FF00FF"/>
            </a:solidFill>
          </a:ln>
        </p:spPr>
        <p:txBody>
          <a:bodyPr wrap="square" rtlCol="0" anchor="ctr">
            <a:spAutoFit/>
          </a:bodyPr>
          <a:lstStyle/>
          <a:p>
            <a:pPr marL="0" algn="l"/>
            <a:endParaRPr lang="en-US" sz="2800" dirty="0">
              <a:latin typeface="+mj-lt"/>
            </a:endParaRPr>
          </a:p>
        </p:txBody>
      </p:sp>
      <p:sp>
        <p:nvSpPr>
          <p:cNvPr id="46" name="Rectangle 2">
            <a:extLst>
              <a:ext uri="{FF2B5EF4-FFF2-40B4-BE49-F238E27FC236}">
                <a16:creationId xmlns:a16="http://schemas.microsoft.com/office/drawing/2014/main" id="{98722D7F-14E8-49C4-B627-392699871B11}"/>
              </a:ext>
            </a:extLst>
          </p:cNvPr>
          <p:cNvSpPr>
            <a:spLocks noGrp="1" noChangeArrowheads="1"/>
          </p:cNvSpPr>
          <p:nvPr>
            <p:ph type="title"/>
          </p:nvPr>
        </p:nvSpPr>
        <p:spPr>
          <a:xfrm>
            <a:off x="739085" y="76200"/>
            <a:ext cx="7772400" cy="1143000"/>
          </a:xfrm>
        </p:spPr>
        <p:txBody>
          <a:bodyPr/>
          <a:lstStyle/>
          <a:p>
            <a:pPr eaLnBrk="1" hangingPunct="1"/>
            <a:r>
              <a:rPr lang="en-US" altLang="en-US" sz="3200" dirty="0"/>
              <a:t>Informal Proof as a game</a:t>
            </a:r>
            <a:endParaRPr lang="en-CA" altLang="en-US" sz="3600" dirty="0"/>
          </a:p>
        </p:txBody>
      </p:sp>
      <p:sp>
        <p:nvSpPr>
          <p:cNvPr id="47" name="Rectangle 2">
            <a:extLst>
              <a:ext uri="{FF2B5EF4-FFF2-40B4-BE49-F238E27FC236}">
                <a16:creationId xmlns:a16="http://schemas.microsoft.com/office/drawing/2014/main" id="{537AC65D-06B0-42D1-BF0C-9F78FF333FFA}"/>
              </a:ext>
            </a:extLst>
          </p:cNvPr>
          <p:cNvSpPr txBox="1">
            <a:spLocks noChangeArrowheads="1"/>
          </p:cNvSpPr>
          <p:nvPr/>
        </p:nvSpPr>
        <p:spPr bwMode="auto">
          <a:xfrm>
            <a:off x="2108200" y="0"/>
            <a:ext cx="492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j-ea"/>
                <a:cs typeface="+mj-cs"/>
              </a:rPr>
              <a:t>Predicate Logic</a:t>
            </a:r>
            <a:endParaRPr kumimoji="0" lang="en-CA" altLang="en-US" sz="4400" b="0" i="0" u="none" strike="noStrike" kern="0" cap="none" spc="0" normalizeH="0" baseline="0" noProof="0" dirty="0">
              <a:ln>
                <a:noFill/>
              </a:ln>
              <a:solidFill>
                <a:srgbClr val="FFFF00"/>
              </a:solidFill>
              <a:effectLst/>
              <a:uLnTx/>
              <a:uFillTx/>
              <a:latin typeface="Times New Roman"/>
              <a:ea typeface="+mj-ea"/>
              <a:cs typeface="+mj-cs"/>
            </a:endParaRPr>
          </a:p>
        </p:txBody>
      </p:sp>
      <p:sp>
        <p:nvSpPr>
          <p:cNvPr id="48" name="Text Box 74">
            <a:extLst>
              <a:ext uri="{FF2B5EF4-FFF2-40B4-BE49-F238E27FC236}">
                <a16:creationId xmlns:a16="http://schemas.microsoft.com/office/drawing/2014/main" id="{2912D1A6-C8EC-437D-8FBF-155DBD739FF9}"/>
              </a:ext>
            </a:extLst>
          </p:cNvPr>
          <p:cNvSpPr txBox="1">
            <a:spLocks noChangeArrowheads="1"/>
          </p:cNvSpPr>
          <p:nvPr/>
        </p:nvSpPr>
        <p:spPr bwMode="auto">
          <a:xfrm>
            <a:off x="1531190" y="1066800"/>
            <a:ext cx="1649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400" dirty="0">
                <a:solidFill>
                  <a:srgbClr val="FFC000"/>
                </a:solidFill>
                <a:latin typeface="Symbol" pitchFamily="18" charset="2"/>
              </a:rPr>
              <a:t>"</a:t>
            </a:r>
            <a:r>
              <a:rPr lang="en-US" altLang="en-US" sz="2400" dirty="0">
                <a:solidFill>
                  <a:srgbClr val="FFC000"/>
                </a:solidFill>
              </a:rPr>
              <a:t>x, </a:t>
            </a:r>
            <a:r>
              <a:rPr lang="en-US" altLang="en-US" sz="2400" dirty="0">
                <a:solidFill>
                  <a:srgbClr val="FFC000"/>
                </a:solidFill>
                <a:latin typeface="Symbol" pitchFamily="18" charset="2"/>
              </a:rPr>
              <a:t>$</a:t>
            </a:r>
            <a:r>
              <a:rPr lang="en-US" altLang="en-US" sz="2400" dirty="0">
                <a:solidFill>
                  <a:srgbClr val="FFC000"/>
                </a:solidFill>
              </a:rPr>
              <a:t>y,</a:t>
            </a:r>
            <a:r>
              <a:rPr lang="en-US" altLang="en-US" sz="2400" dirty="0"/>
              <a:t> </a:t>
            </a:r>
            <a:r>
              <a:rPr lang="en-US" altLang="en-US" sz="2400" dirty="0">
                <a:solidFill>
                  <a:srgbClr val="FFC000"/>
                </a:solidFill>
              </a:rPr>
              <a:t>y&gt;x</a:t>
            </a:r>
          </a:p>
        </p:txBody>
      </p:sp>
      <p:sp>
        <p:nvSpPr>
          <p:cNvPr id="49" name="AutoShape 19">
            <a:extLst>
              <a:ext uri="{FF2B5EF4-FFF2-40B4-BE49-F238E27FC236}">
                <a16:creationId xmlns:a16="http://schemas.microsoft.com/office/drawing/2014/main" id="{3FAE22E8-A846-4770-BEAD-5EE021BF15E3}"/>
              </a:ext>
            </a:extLst>
          </p:cNvPr>
          <p:cNvSpPr>
            <a:spLocks noChangeArrowheads="1"/>
          </p:cNvSpPr>
          <p:nvPr/>
        </p:nvSpPr>
        <p:spPr bwMode="auto">
          <a:xfrm>
            <a:off x="990601" y="1002405"/>
            <a:ext cx="2438400" cy="540808"/>
          </a:xfrm>
          <a:prstGeom prst="wedgeRoundRectCallout">
            <a:avLst>
              <a:gd name="adj1" fmla="val -54532"/>
              <a:gd name="adj2" fmla="val -3194"/>
              <a:gd name="adj3" fmla="val 16667"/>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dirty="0"/>
          </a:p>
        </p:txBody>
      </p:sp>
    </p:spTree>
    <p:extLst>
      <p:ext uri="{BB962C8B-B14F-4D97-AF65-F5344CB8AC3E}">
        <p14:creationId xmlns:p14="http://schemas.microsoft.com/office/powerpoint/2010/main" val="217853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
                                            <p:txEl>
                                              <p:pRg st="0" end="0"/>
                                            </p:txEl>
                                          </p:spTgt>
                                        </p:tgtEl>
                                        <p:attrNameLst>
                                          <p:attrName>style.visibility</p:attrName>
                                        </p:attrNameLst>
                                      </p:cBhvr>
                                      <p:to>
                                        <p:strVal val="visible"/>
                                      </p:to>
                                    </p:set>
                                    <p:anim calcmode="lin" valueType="num">
                                      <p:cBhvr additive="base">
                                        <p:cTn id="15"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41">
                                            <p:txEl>
                                              <p:pRg st="1" end="1"/>
                                            </p:txEl>
                                          </p:spTgt>
                                        </p:tgtEl>
                                        <p:attrNameLst>
                                          <p:attrName>style.visibility</p:attrName>
                                        </p:attrNameLst>
                                      </p:cBhvr>
                                      <p:to>
                                        <p:strVal val="visible"/>
                                      </p:to>
                                    </p:set>
                                    <p:anim calcmode="lin" valueType="num">
                                      <p:cBhvr additive="base">
                                        <p:cTn id="21" dur="500" fill="hold"/>
                                        <p:tgtEl>
                                          <p:spTgt spid="41">
                                            <p:txEl>
                                              <p:pRg st="1" end="1"/>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1">
                                            <p:txEl>
                                              <p:pRg st="1" end="1"/>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1">
                                            <p:txEl>
                                              <p:pRg st="2" end="2"/>
                                            </p:txEl>
                                          </p:spTgt>
                                        </p:tgtEl>
                                        <p:attrNameLst>
                                          <p:attrName>style.visibility</p:attrName>
                                        </p:attrNameLst>
                                      </p:cBhvr>
                                      <p:to>
                                        <p:strVal val="visible"/>
                                      </p:to>
                                    </p:set>
                                    <p:anim calcmode="lin" valueType="num">
                                      <p:cBhvr additive="base">
                                        <p:cTn id="31" dur="500" fill="hold"/>
                                        <p:tgtEl>
                                          <p:spTgt spid="41">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1">
                                            <p:txEl>
                                              <p:pRg st="2" end="2"/>
                                            </p:txEl>
                                          </p:spTgt>
                                        </p:tgtEl>
                                        <p:attrNameLst>
                                          <p:attrName>ppt_y</p:attrName>
                                        </p:attrNameLst>
                                      </p:cBhvr>
                                      <p:tavLst>
                                        <p:tav tm="0">
                                          <p:val>
                                            <p:strVal val="#ppt_y"/>
                                          </p:val>
                                        </p:tav>
                                        <p:tav tm="100000">
                                          <p:val>
                                            <p:strVal val="#ppt_y"/>
                                          </p:val>
                                        </p:tav>
                                      </p:tavLst>
                                    </p:anim>
                                  </p:childTnLst>
                                </p:cTn>
                              </p:par>
                              <p:par>
                                <p:cTn id="33" presetID="1" presetClass="exit" presetSubtype="0" fill="hold" grpId="1" nodeType="with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2" presetClass="entr" presetSubtype="8"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0-#ppt_w/2"/>
                                          </p:val>
                                        </p:tav>
                                        <p:tav tm="100000">
                                          <p:val>
                                            <p:strVal val="#ppt_x"/>
                                          </p:val>
                                        </p:tav>
                                      </p:tavLst>
                                    </p:anim>
                                    <p:anim calcmode="lin" valueType="num">
                                      <p:cBhvr additive="base">
                                        <p:cTn id="3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
                                            <p:txEl>
                                              <p:pRg st="3" end="3"/>
                                            </p:txEl>
                                          </p:spTgt>
                                        </p:tgtEl>
                                        <p:attrNameLst>
                                          <p:attrName>style.visibility</p:attrName>
                                        </p:attrNameLst>
                                      </p:cBhvr>
                                      <p:to>
                                        <p:strVal val="visible"/>
                                      </p:to>
                                    </p:set>
                                    <p:anim calcmode="lin" valueType="num">
                                      <p:cBhvr additive="base">
                                        <p:cTn id="43" dur="500" fill="hold"/>
                                        <p:tgtEl>
                                          <p:spTgt spid="41">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
                                            <p:txEl>
                                              <p:pRg st="3" end="3"/>
                                            </p:txEl>
                                          </p:spTgt>
                                        </p:tgtEl>
                                        <p:attrNameLst>
                                          <p:attrName>ppt_y</p:attrName>
                                        </p:attrNameLst>
                                      </p:cBhvr>
                                      <p:tavLst>
                                        <p:tav tm="0">
                                          <p:val>
                                            <p:strVal val="1+#ppt_h/2"/>
                                          </p:val>
                                        </p:tav>
                                        <p:tav tm="100000">
                                          <p:val>
                                            <p:strVal val="#ppt_y"/>
                                          </p:val>
                                        </p:tav>
                                      </p:tavLst>
                                    </p:anim>
                                  </p:childTnLst>
                                </p:cTn>
                              </p:par>
                              <p:par>
                                <p:cTn id="45" presetID="1" presetClass="exit" presetSubtype="0" fill="hold" grpId="1" nodeType="withEffect">
                                  <p:stCondLst>
                                    <p:cond delay="0"/>
                                  </p:stCondLst>
                                  <p:childTnLst>
                                    <p:set>
                                      <p:cBhvr>
                                        <p:cTn id="46" dur="1" fill="hold">
                                          <p:stCondLst>
                                            <p:cond delay="0"/>
                                          </p:stCondLst>
                                        </p:cTn>
                                        <p:tgtEl>
                                          <p:spTgt spid="44"/>
                                        </p:tgtEl>
                                        <p:attrNameLst>
                                          <p:attrName>style.visibility</p:attrName>
                                        </p:attrNameLst>
                                      </p:cBhvr>
                                      <p:to>
                                        <p:strVal val="hidden"/>
                                      </p:to>
                                    </p:set>
                                  </p:childTnLst>
                                </p:cTn>
                              </p:par>
                              <p:par>
                                <p:cTn id="47" presetID="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additive="base">
                                        <p:cTn id="49" dur="500" fill="hold"/>
                                        <p:tgtEl>
                                          <p:spTgt spid="45"/>
                                        </p:tgtEl>
                                        <p:attrNameLst>
                                          <p:attrName>ppt_x</p:attrName>
                                        </p:attrNameLst>
                                      </p:cBhvr>
                                      <p:tavLst>
                                        <p:tav tm="0">
                                          <p:val>
                                            <p:strVal val="#ppt_x"/>
                                          </p:val>
                                        </p:tav>
                                        <p:tav tm="100000">
                                          <p:val>
                                            <p:strVal val="#ppt_x"/>
                                          </p:val>
                                        </p:tav>
                                      </p:tavLst>
                                    </p:anim>
                                    <p:anim calcmode="lin" valueType="num">
                                      <p:cBhvr additive="base">
                                        <p:cTn id="5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par>
                                <p:cTn id="57" presetID="1" presetClass="exit" presetSubtype="0" fill="hold" grpId="1" nodeType="withEffect">
                                  <p:stCondLst>
                                    <p:cond delay="0"/>
                                  </p:stCondLst>
                                  <p:childTnLst>
                                    <p:set>
                                      <p:cBhvr>
                                        <p:cTn id="58" dur="1" fill="hold">
                                          <p:stCondLst>
                                            <p:cond delay="0"/>
                                          </p:stCondLst>
                                        </p:cTn>
                                        <p:tgtEl>
                                          <p:spTgt spid="4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2">
                                            <p:txEl>
                                              <p:pRg st="1" end="1"/>
                                            </p:txEl>
                                          </p:spTgt>
                                        </p:tgtEl>
                                        <p:attrNameLst>
                                          <p:attrName>style.visibility</p:attrName>
                                        </p:attrNameLst>
                                      </p:cBhvr>
                                      <p:to>
                                        <p:strVal val="visible"/>
                                      </p:to>
                                    </p:set>
                                    <p:anim calcmode="lin" valueType="num">
                                      <p:cBhvr additive="base">
                                        <p:cTn id="73" dur="500" fill="hold"/>
                                        <p:tgtEl>
                                          <p:spTgt spid="42">
                                            <p:txEl>
                                              <p:pRg st="1" end="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2">
                                            <p:txEl>
                                              <p:pRg st="1" end="1"/>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2">
                                            <p:txEl>
                                              <p:pRg st="2" end="2"/>
                                            </p:txEl>
                                          </p:spTgt>
                                        </p:tgtEl>
                                        <p:attrNameLst>
                                          <p:attrName>style.visibility</p:attrName>
                                        </p:attrNameLst>
                                      </p:cBhvr>
                                      <p:to>
                                        <p:strVal val="visible"/>
                                      </p:to>
                                    </p:set>
                                    <p:anim calcmode="lin" valueType="num">
                                      <p:cBhvr additive="base">
                                        <p:cTn id="77" dur="5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42">
                                            <p:txEl>
                                              <p:pRg st="3" end="3"/>
                                            </p:txEl>
                                          </p:spTgt>
                                        </p:tgtEl>
                                        <p:attrNameLst>
                                          <p:attrName>style.visibility</p:attrName>
                                        </p:attrNameLst>
                                      </p:cBhvr>
                                      <p:to>
                                        <p:strVal val="visible"/>
                                      </p:to>
                                    </p:set>
                                    <p:anim calcmode="lin" valueType="num">
                                      <p:cBhvr additive="base">
                                        <p:cTn id="83" dur="500" fill="hold"/>
                                        <p:tgtEl>
                                          <p:spTgt spid="42">
                                            <p:txEl>
                                              <p:pRg st="3" end="3"/>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ppt_x"/>
                                          </p:val>
                                        </p:tav>
                                        <p:tav tm="100000">
                                          <p:val>
                                            <p:strVal val="#ppt_x"/>
                                          </p:val>
                                        </p:tav>
                                      </p:tavLst>
                                    </p:anim>
                                    <p:anim calcmode="lin" valueType="num">
                                      <p:cBhvr additive="base">
                                        <p:cTn id="9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grpId="0" nodeType="click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500" fill="hold"/>
                                        <p:tgtEl>
                                          <p:spTgt spid="34"/>
                                        </p:tgtEl>
                                        <p:attrNameLst>
                                          <p:attrName>ppt_x</p:attrName>
                                        </p:attrNameLst>
                                      </p:cBhvr>
                                      <p:tavLst>
                                        <p:tav tm="0">
                                          <p:val>
                                            <p:strVal val="1+#ppt_w/2"/>
                                          </p:val>
                                        </p:tav>
                                        <p:tav tm="100000">
                                          <p:val>
                                            <p:strVal val="#ppt_x"/>
                                          </p:val>
                                        </p:tav>
                                      </p:tavLst>
                                    </p:anim>
                                    <p:anim calcmode="lin" valueType="num">
                                      <p:cBhvr additive="base">
                                        <p:cTn id="96" dur="500" fill="hold"/>
                                        <p:tgtEl>
                                          <p:spTgt spid="34"/>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34">
                                            <p:txEl>
                                              <p:pRg st="0" end="0"/>
                                            </p:txEl>
                                          </p:spTgt>
                                        </p:tgtEl>
                                        <p:attrNameLst>
                                          <p:attrName>style.visibility</p:attrName>
                                        </p:attrNameLst>
                                      </p:cBhvr>
                                      <p:to>
                                        <p:strVal val="visible"/>
                                      </p:to>
                                    </p:set>
                                    <p:anim calcmode="lin" valueType="num">
                                      <p:cBhvr additive="base">
                                        <p:cTn id="99"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2" fill="hold" nodeType="clickEffect">
                                  <p:stCondLst>
                                    <p:cond delay="0"/>
                                  </p:stCondLst>
                                  <p:childTnLst>
                                    <p:set>
                                      <p:cBhvr>
                                        <p:cTn id="104" dur="1" fill="hold">
                                          <p:stCondLst>
                                            <p:cond delay="0"/>
                                          </p:stCondLst>
                                        </p:cTn>
                                        <p:tgtEl>
                                          <p:spTgt spid="34">
                                            <p:txEl>
                                              <p:pRg st="1" end="1"/>
                                            </p:txEl>
                                          </p:spTgt>
                                        </p:tgtEl>
                                        <p:attrNameLst>
                                          <p:attrName>style.visibility</p:attrName>
                                        </p:attrNameLst>
                                      </p:cBhvr>
                                      <p:to>
                                        <p:strVal val="visible"/>
                                      </p:to>
                                    </p:set>
                                    <p:anim calcmode="lin" valueType="num">
                                      <p:cBhvr additive="base">
                                        <p:cTn id="105"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06"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2" fill="hold" nodeType="clickEffect">
                                  <p:stCondLst>
                                    <p:cond delay="0"/>
                                  </p:stCondLst>
                                  <p:childTnLst>
                                    <p:set>
                                      <p:cBhvr>
                                        <p:cTn id="110" dur="1" fill="hold">
                                          <p:stCondLst>
                                            <p:cond delay="0"/>
                                          </p:stCondLst>
                                        </p:cTn>
                                        <p:tgtEl>
                                          <p:spTgt spid="34">
                                            <p:txEl>
                                              <p:pRg st="2" end="2"/>
                                            </p:txEl>
                                          </p:spTgt>
                                        </p:tgtEl>
                                        <p:attrNameLst>
                                          <p:attrName>style.visibility</p:attrName>
                                        </p:attrNameLst>
                                      </p:cBhvr>
                                      <p:to>
                                        <p:strVal val="visible"/>
                                      </p:to>
                                    </p:set>
                                    <p:anim calcmode="lin" valueType="num">
                                      <p:cBhvr additive="base">
                                        <p:cTn id="111" dur="500" fill="hold"/>
                                        <p:tgtEl>
                                          <p:spTgt spid="34">
                                            <p:txEl>
                                              <p:pRg st="2" end="2"/>
                                            </p:txEl>
                                          </p:spTgt>
                                        </p:tgtEl>
                                        <p:attrNameLst>
                                          <p:attrName>ppt_x</p:attrName>
                                        </p:attrNameLst>
                                      </p:cBhvr>
                                      <p:tavLst>
                                        <p:tav tm="0">
                                          <p:val>
                                            <p:strVal val="1+#ppt_w/2"/>
                                          </p:val>
                                        </p:tav>
                                        <p:tav tm="100000">
                                          <p:val>
                                            <p:strVal val="#ppt_x"/>
                                          </p:val>
                                        </p:tav>
                                      </p:tavLst>
                                    </p:anim>
                                    <p:anim calcmode="lin" valueType="num">
                                      <p:cBhvr additive="base">
                                        <p:cTn id="112" dur="500" fill="hold"/>
                                        <p:tgtEl>
                                          <p:spTgt spid="34">
                                            <p:txEl>
                                              <p:pRg st="2" end="2"/>
                                            </p:txEl>
                                          </p:spTgt>
                                        </p:tgtEl>
                                        <p:attrNameLst>
                                          <p:attrName>ppt_y</p:attrName>
                                        </p:attrNameLst>
                                      </p:cBhvr>
                                      <p:tavLst>
                                        <p:tav tm="0">
                                          <p:val>
                                            <p:strVal val="#ppt_y"/>
                                          </p:val>
                                        </p:tav>
                                        <p:tav tm="100000">
                                          <p:val>
                                            <p:strVal val="#ppt_y"/>
                                          </p:val>
                                        </p:tav>
                                      </p:tavLst>
                                    </p:anim>
                                  </p:childTnLst>
                                </p:cTn>
                              </p:par>
                              <p:par>
                                <p:cTn id="113" presetID="2" presetClass="entr" presetSubtype="2" fill="hold" grpId="2" nodeType="withEffect">
                                  <p:stCondLst>
                                    <p:cond delay="0"/>
                                  </p:stCondLst>
                                  <p:childTnLst>
                                    <p:set>
                                      <p:cBhvr>
                                        <p:cTn id="114" dur="1" fill="hold">
                                          <p:stCondLst>
                                            <p:cond delay="0"/>
                                          </p:stCondLst>
                                        </p:cTn>
                                        <p:tgtEl>
                                          <p:spTgt spid="2"/>
                                        </p:tgtEl>
                                        <p:attrNameLst>
                                          <p:attrName>style.visibility</p:attrName>
                                        </p:attrNameLst>
                                      </p:cBhvr>
                                      <p:to>
                                        <p:strVal val="visible"/>
                                      </p:to>
                                    </p:set>
                                    <p:anim calcmode="lin" valueType="num">
                                      <p:cBhvr additive="base">
                                        <p:cTn id="115" dur="500" fill="hold"/>
                                        <p:tgtEl>
                                          <p:spTgt spid="2"/>
                                        </p:tgtEl>
                                        <p:attrNameLst>
                                          <p:attrName>ppt_x</p:attrName>
                                        </p:attrNameLst>
                                      </p:cBhvr>
                                      <p:tavLst>
                                        <p:tav tm="0">
                                          <p:val>
                                            <p:strVal val="1+#ppt_w/2"/>
                                          </p:val>
                                        </p:tav>
                                        <p:tav tm="100000">
                                          <p:val>
                                            <p:strVal val="#ppt_x"/>
                                          </p:val>
                                        </p:tav>
                                      </p:tavLst>
                                    </p:anim>
                                    <p:anim calcmode="lin" valueType="num">
                                      <p:cBhvr additive="base">
                                        <p:cTn id="1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33"/>
                                        </p:tgtEl>
                                        <p:attrNameLst>
                                          <p:attrName>style.visibility</p:attrName>
                                        </p:attrNameLst>
                                      </p:cBhvr>
                                      <p:to>
                                        <p:strVal val="visible"/>
                                      </p:to>
                                    </p:set>
                                    <p:anim calcmode="lin" valueType="num">
                                      <p:cBhvr additive="base">
                                        <p:cTn id="121" dur="500" fill="hold"/>
                                        <p:tgtEl>
                                          <p:spTgt spid="33"/>
                                        </p:tgtEl>
                                        <p:attrNameLst>
                                          <p:attrName>ppt_x</p:attrName>
                                        </p:attrNameLst>
                                      </p:cBhvr>
                                      <p:tavLst>
                                        <p:tav tm="0">
                                          <p:val>
                                            <p:strVal val="0-#ppt_w/2"/>
                                          </p:val>
                                        </p:tav>
                                        <p:tav tm="100000">
                                          <p:val>
                                            <p:strVal val="#ppt_x"/>
                                          </p:val>
                                        </p:tav>
                                      </p:tavLst>
                                    </p:anim>
                                    <p:anim calcmode="lin" valueType="num">
                                      <p:cBhvr additive="base">
                                        <p:cTn id="122" dur="500" fill="hold"/>
                                        <p:tgtEl>
                                          <p:spTgt spid="33"/>
                                        </p:tgtEl>
                                        <p:attrNameLst>
                                          <p:attrName>ppt_y</p:attrName>
                                        </p:attrNameLst>
                                      </p:cBhvr>
                                      <p:tavLst>
                                        <p:tav tm="0">
                                          <p:val>
                                            <p:strVal val="#ppt_y"/>
                                          </p:val>
                                        </p:tav>
                                        <p:tav tm="100000">
                                          <p:val>
                                            <p:strVal val="#ppt_y"/>
                                          </p:val>
                                        </p:tav>
                                      </p:tavLst>
                                    </p:anim>
                                  </p:childTnLst>
                                </p:cTn>
                              </p:par>
                              <p:par>
                                <p:cTn id="123" presetID="2" presetClass="entr" presetSubtype="8" fill="hold" nodeType="withEffect">
                                  <p:stCondLst>
                                    <p:cond delay="0"/>
                                  </p:stCondLst>
                                  <p:childTnLst>
                                    <p:set>
                                      <p:cBhvr>
                                        <p:cTn id="124" dur="1" fill="hold">
                                          <p:stCondLst>
                                            <p:cond delay="0"/>
                                          </p:stCondLst>
                                        </p:cTn>
                                        <p:tgtEl>
                                          <p:spTgt spid="33">
                                            <p:txEl>
                                              <p:pRg st="0" end="0"/>
                                            </p:txEl>
                                          </p:spTgt>
                                        </p:tgtEl>
                                        <p:attrNameLst>
                                          <p:attrName>style.visibility</p:attrName>
                                        </p:attrNameLst>
                                      </p:cBhvr>
                                      <p:to>
                                        <p:strVal val="visible"/>
                                      </p:to>
                                    </p:set>
                                    <p:anim calcmode="lin" valueType="num">
                                      <p:cBhvr additive="base">
                                        <p:cTn id="125"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126" dur="500" fill="hold"/>
                                        <p:tgtEl>
                                          <p:spTgt spid="33">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8" fill="hold" nodeType="withEffect">
                                  <p:stCondLst>
                                    <p:cond delay="0"/>
                                  </p:stCondLst>
                                  <p:childTnLst>
                                    <p:set>
                                      <p:cBhvr>
                                        <p:cTn id="128" dur="1" fill="hold">
                                          <p:stCondLst>
                                            <p:cond delay="0"/>
                                          </p:stCondLst>
                                        </p:cTn>
                                        <p:tgtEl>
                                          <p:spTgt spid="33">
                                            <p:txEl>
                                              <p:pRg st="1" end="1"/>
                                            </p:txEl>
                                          </p:spTgt>
                                        </p:tgtEl>
                                        <p:attrNameLst>
                                          <p:attrName>style.visibility</p:attrName>
                                        </p:attrNameLst>
                                      </p:cBhvr>
                                      <p:to>
                                        <p:strVal val="visible"/>
                                      </p:to>
                                    </p:set>
                                    <p:anim calcmode="lin" valueType="num">
                                      <p:cBhvr additive="base">
                                        <p:cTn id="129" dur="500" fill="hold"/>
                                        <p:tgtEl>
                                          <p:spTgt spid="33">
                                            <p:txEl>
                                              <p:pRg st="1" end="1"/>
                                            </p:txEl>
                                          </p:spTgt>
                                        </p:tgtEl>
                                        <p:attrNameLst>
                                          <p:attrName>ppt_x</p:attrName>
                                        </p:attrNameLst>
                                      </p:cBhvr>
                                      <p:tavLst>
                                        <p:tav tm="0">
                                          <p:val>
                                            <p:strVal val="0-#ppt_w/2"/>
                                          </p:val>
                                        </p:tav>
                                        <p:tav tm="100000">
                                          <p:val>
                                            <p:strVal val="#ppt_x"/>
                                          </p:val>
                                        </p:tav>
                                      </p:tavLst>
                                    </p:anim>
                                    <p:anim calcmode="lin" valueType="num">
                                      <p:cBhvr additive="base">
                                        <p:cTn id="130" dur="500" fill="hold"/>
                                        <p:tgtEl>
                                          <p:spTgt spid="33">
                                            <p:txEl>
                                              <p:pRg st="1" end="1"/>
                                            </p:txEl>
                                          </p:spTgt>
                                        </p:tgtEl>
                                        <p:attrNameLst>
                                          <p:attrName>ppt_y</p:attrName>
                                        </p:attrNameLst>
                                      </p:cBhvr>
                                      <p:tavLst>
                                        <p:tav tm="0">
                                          <p:val>
                                            <p:strVal val="#ppt_y"/>
                                          </p:val>
                                        </p:tav>
                                        <p:tav tm="100000">
                                          <p:val>
                                            <p:strVal val="#ppt_y"/>
                                          </p:val>
                                        </p:tav>
                                      </p:tavLst>
                                    </p:anim>
                                  </p:childTnLst>
                                </p:cTn>
                              </p:par>
                              <p:par>
                                <p:cTn id="131" presetID="1" presetClass="exit" presetSubtype="0" fill="hold" grpId="3" nodeType="withEffect">
                                  <p:stCondLst>
                                    <p:cond delay="0"/>
                                  </p:stCondLst>
                                  <p:childTnLst>
                                    <p:set>
                                      <p:cBhvr>
                                        <p:cTn id="132" dur="1" fill="hold">
                                          <p:stCondLst>
                                            <p:cond delay="0"/>
                                          </p:stCondLst>
                                        </p:cTn>
                                        <p:tgtEl>
                                          <p:spTgt spid="2"/>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 presetClass="entr" presetSubtype="8" fill="hold" nodeType="clickEffect">
                                  <p:stCondLst>
                                    <p:cond delay="0"/>
                                  </p:stCondLst>
                                  <p:childTnLst>
                                    <p:set>
                                      <p:cBhvr>
                                        <p:cTn id="136" dur="1" fill="hold">
                                          <p:stCondLst>
                                            <p:cond delay="0"/>
                                          </p:stCondLst>
                                        </p:cTn>
                                        <p:tgtEl>
                                          <p:spTgt spid="33">
                                            <p:txEl>
                                              <p:pRg st="2" end="2"/>
                                            </p:txEl>
                                          </p:spTgt>
                                        </p:tgtEl>
                                        <p:attrNameLst>
                                          <p:attrName>style.visibility</p:attrName>
                                        </p:attrNameLst>
                                      </p:cBhvr>
                                      <p:to>
                                        <p:strVal val="visible"/>
                                      </p:to>
                                    </p:set>
                                    <p:anim calcmode="lin" valueType="num">
                                      <p:cBhvr additive="base">
                                        <p:cTn id="137" dur="500" fill="hold"/>
                                        <p:tgtEl>
                                          <p:spTgt spid="33">
                                            <p:txEl>
                                              <p:pRg st="2" end="2"/>
                                            </p:txEl>
                                          </p:spTgt>
                                        </p:tgtEl>
                                        <p:attrNameLst>
                                          <p:attrName>ppt_x</p:attrName>
                                        </p:attrNameLst>
                                      </p:cBhvr>
                                      <p:tavLst>
                                        <p:tav tm="0">
                                          <p:val>
                                            <p:strVal val="0-#ppt_w/2"/>
                                          </p:val>
                                        </p:tav>
                                        <p:tav tm="100000">
                                          <p:val>
                                            <p:strVal val="#ppt_x"/>
                                          </p:val>
                                        </p:tav>
                                      </p:tavLst>
                                    </p:anim>
                                    <p:anim calcmode="lin" valueType="num">
                                      <p:cBhvr additive="base">
                                        <p:cTn id="138" dur="500" fill="hold"/>
                                        <p:tgtEl>
                                          <p:spTgt spid="33">
                                            <p:txEl>
                                              <p:pRg st="2" end="2"/>
                                            </p:txEl>
                                          </p:spTgt>
                                        </p:tgtEl>
                                        <p:attrNameLst>
                                          <p:attrName>ppt_y</p:attrName>
                                        </p:attrNameLst>
                                      </p:cBhvr>
                                      <p:tavLst>
                                        <p:tav tm="0">
                                          <p:val>
                                            <p:strVal val="#ppt_y"/>
                                          </p:val>
                                        </p:tav>
                                        <p:tav tm="100000">
                                          <p:val>
                                            <p:strVal val="#ppt_y"/>
                                          </p:val>
                                        </p:tav>
                                      </p:tavLst>
                                    </p:anim>
                                  </p:childTnLst>
                                </p:cTn>
                              </p:par>
                              <p:par>
                                <p:cTn id="139" presetID="2" presetClass="entr" presetSubtype="8" fill="hold" grpId="2" nodeType="withEffect">
                                  <p:stCondLst>
                                    <p:cond delay="0"/>
                                  </p:stCondLst>
                                  <p:childTnLst>
                                    <p:set>
                                      <p:cBhvr>
                                        <p:cTn id="140" dur="1" fill="hold">
                                          <p:stCondLst>
                                            <p:cond delay="0"/>
                                          </p:stCondLst>
                                        </p:cTn>
                                        <p:tgtEl>
                                          <p:spTgt spid="44"/>
                                        </p:tgtEl>
                                        <p:attrNameLst>
                                          <p:attrName>style.visibility</p:attrName>
                                        </p:attrNameLst>
                                      </p:cBhvr>
                                      <p:to>
                                        <p:strVal val="visible"/>
                                      </p:to>
                                    </p:set>
                                    <p:anim calcmode="lin" valueType="num">
                                      <p:cBhvr additive="base">
                                        <p:cTn id="141" dur="500" fill="hold"/>
                                        <p:tgtEl>
                                          <p:spTgt spid="44"/>
                                        </p:tgtEl>
                                        <p:attrNameLst>
                                          <p:attrName>ppt_x</p:attrName>
                                        </p:attrNameLst>
                                      </p:cBhvr>
                                      <p:tavLst>
                                        <p:tav tm="0">
                                          <p:val>
                                            <p:strVal val="0-#ppt_w/2"/>
                                          </p:val>
                                        </p:tav>
                                        <p:tav tm="100000">
                                          <p:val>
                                            <p:strVal val="#ppt_x"/>
                                          </p:val>
                                        </p:tav>
                                      </p:tavLst>
                                    </p:anim>
                                    <p:anim calcmode="lin" valueType="num">
                                      <p:cBhvr additive="base">
                                        <p:cTn id="1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40"/>
                                        </p:tgtEl>
                                        <p:attrNameLst>
                                          <p:attrName>style.visibility</p:attrName>
                                        </p:attrNameLst>
                                      </p:cBhvr>
                                      <p:to>
                                        <p:strVal val="visible"/>
                                      </p:to>
                                    </p:set>
                                    <p:anim calcmode="lin" valueType="num">
                                      <p:cBhvr additive="base">
                                        <p:cTn id="147" dur="500" fill="hold"/>
                                        <p:tgtEl>
                                          <p:spTgt spid="40"/>
                                        </p:tgtEl>
                                        <p:attrNameLst>
                                          <p:attrName>ppt_x</p:attrName>
                                        </p:attrNameLst>
                                      </p:cBhvr>
                                      <p:tavLst>
                                        <p:tav tm="0">
                                          <p:val>
                                            <p:strVal val="#ppt_x"/>
                                          </p:val>
                                        </p:tav>
                                        <p:tav tm="100000">
                                          <p:val>
                                            <p:strVal val="#ppt_x"/>
                                          </p:val>
                                        </p:tav>
                                      </p:tavLst>
                                    </p:anim>
                                    <p:anim calcmode="lin" valueType="num">
                                      <p:cBhvr additive="base">
                                        <p:cTn id="148" dur="500" fill="hold"/>
                                        <p:tgtEl>
                                          <p:spTgt spid="40"/>
                                        </p:tgtEl>
                                        <p:attrNameLst>
                                          <p:attrName>ppt_y</p:attrName>
                                        </p:attrNameLst>
                                      </p:cBhvr>
                                      <p:tavLst>
                                        <p:tav tm="0">
                                          <p:val>
                                            <p:strVal val="1+#ppt_h/2"/>
                                          </p:val>
                                        </p:tav>
                                        <p:tav tm="100000">
                                          <p:val>
                                            <p:strVal val="#ppt_y"/>
                                          </p:val>
                                        </p:tav>
                                      </p:tavLst>
                                    </p:anim>
                                  </p:childTnLst>
                                </p:cTn>
                              </p:par>
                              <p:par>
                                <p:cTn id="149" presetID="2" presetClass="entr" presetSubtype="4" fill="hold" grpId="2" nodeType="withEffect">
                                  <p:stCondLst>
                                    <p:cond delay="0"/>
                                  </p:stCondLst>
                                  <p:childTnLst>
                                    <p:set>
                                      <p:cBhvr>
                                        <p:cTn id="150" dur="1" fill="hold">
                                          <p:stCondLst>
                                            <p:cond delay="0"/>
                                          </p:stCondLst>
                                        </p:cTn>
                                        <p:tgtEl>
                                          <p:spTgt spid="45"/>
                                        </p:tgtEl>
                                        <p:attrNameLst>
                                          <p:attrName>style.visibility</p:attrName>
                                        </p:attrNameLst>
                                      </p:cBhvr>
                                      <p:to>
                                        <p:strVal val="visible"/>
                                      </p:to>
                                    </p:set>
                                    <p:anim calcmode="lin" valueType="num">
                                      <p:cBhvr additive="base">
                                        <p:cTn id="151" dur="500" fill="hold"/>
                                        <p:tgtEl>
                                          <p:spTgt spid="45"/>
                                        </p:tgtEl>
                                        <p:attrNameLst>
                                          <p:attrName>ppt_x</p:attrName>
                                        </p:attrNameLst>
                                      </p:cBhvr>
                                      <p:tavLst>
                                        <p:tav tm="0">
                                          <p:val>
                                            <p:strVal val="#ppt_x"/>
                                          </p:val>
                                        </p:tav>
                                        <p:tav tm="100000">
                                          <p:val>
                                            <p:strVal val="#ppt_x"/>
                                          </p:val>
                                        </p:tav>
                                      </p:tavLst>
                                    </p:anim>
                                    <p:anim calcmode="lin" valueType="num">
                                      <p:cBhvr additive="base">
                                        <p:cTn id="152" dur="500" fill="hold"/>
                                        <p:tgtEl>
                                          <p:spTgt spid="45"/>
                                        </p:tgtEl>
                                        <p:attrNameLst>
                                          <p:attrName>ppt_y</p:attrName>
                                        </p:attrNameLst>
                                      </p:cBhvr>
                                      <p:tavLst>
                                        <p:tav tm="0">
                                          <p:val>
                                            <p:strVal val="1+#ppt_h/2"/>
                                          </p:val>
                                        </p:tav>
                                        <p:tav tm="100000">
                                          <p:val>
                                            <p:strVal val="#ppt_y"/>
                                          </p:val>
                                        </p:tav>
                                      </p:tavLst>
                                    </p:anim>
                                  </p:childTnLst>
                                </p:cTn>
                              </p:par>
                              <p:par>
                                <p:cTn id="153" presetID="1" presetClass="exit" presetSubtype="0" fill="hold" grpId="3" nodeType="withEffect">
                                  <p:stCondLst>
                                    <p:cond delay="0"/>
                                  </p:stCondLst>
                                  <p:childTnLst>
                                    <p:set>
                                      <p:cBhvr>
                                        <p:cTn id="154"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40" grpId="0" animBg="1"/>
      <p:bldP spid="41" grpId="0" animBg="1"/>
      <p:bldP spid="42" grpId="0" animBg="1"/>
      <p:bldP spid="2" grpId="0" animBg="1"/>
      <p:bldP spid="2" grpId="1" animBg="1"/>
      <p:bldP spid="2" grpId="2" animBg="1"/>
      <p:bldP spid="2" grpId="3" animBg="1"/>
      <p:bldP spid="44" grpId="0" animBg="1"/>
      <p:bldP spid="44" grpId="1" animBg="1"/>
      <p:bldP spid="44" grpId="2" animBg="1"/>
      <p:bldP spid="44" grpId="3" animBg="1"/>
      <p:bldP spid="45" grpId="0" animBg="1"/>
      <p:bldP spid="45" grpId="1" animBg="1"/>
      <p:bldP spid="45" grpId="2" animBg="1"/>
      <p:bldP spid="4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7"/>
          <p:cNvGrpSpPr>
            <a:grpSpLocks/>
          </p:cNvGrpSpPr>
          <p:nvPr/>
        </p:nvGrpSpPr>
        <p:grpSpPr bwMode="auto">
          <a:xfrm flipH="1">
            <a:off x="8231188" y="1219200"/>
            <a:ext cx="912812" cy="1905000"/>
            <a:chOff x="2593" y="768"/>
            <a:chExt cx="849" cy="1475"/>
          </a:xfrm>
        </p:grpSpPr>
        <p:sp>
          <p:nvSpPr>
            <p:cNvPr id="5142" name="Freeform 48"/>
            <p:cNvSpPr>
              <a:spLocks/>
            </p:cNvSpPr>
            <p:nvPr/>
          </p:nvSpPr>
          <p:spPr bwMode="auto">
            <a:xfrm>
              <a:off x="3035" y="1179"/>
              <a:ext cx="302" cy="308"/>
            </a:xfrm>
            <a:custGeom>
              <a:avLst/>
              <a:gdLst>
                <a:gd name="T0" fmla="*/ 220 w 302"/>
                <a:gd name="T1" fmla="*/ 225 h 308"/>
                <a:gd name="T2" fmla="*/ 220 w 302"/>
                <a:gd name="T3" fmla="*/ 197 h 308"/>
                <a:gd name="T4" fmla="*/ 216 w 302"/>
                <a:gd name="T5" fmla="*/ 159 h 308"/>
                <a:gd name="T6" fmla="*/ 208 w 302"/>
                <a:gd name="T7" fmla="*/ 135 h 308"/>
                <a:gd name="T8" fmla="*/ 198 w 302"/>
                <a:gd name="T9" fmla="*/ 116 h 308"/>
                <a:gd name="T10" fmla="*/ 181 w 302"/>
                <a:gd name="T11" fmla="*/ 93 h 308"/>
                <a:gd name="T12" fmla="*/ 193 w 302"/>
                <a:gd name="T13" fmla="*/ 80 h 308"/>
                <a:gd name="T14" fmla="*/ 199 w 302"/>
                <a:gd name="T15" fmla="*/ 60 h 308"/>
                <a:gd name="T16" fmla="*/ 196 w 302"/>
                <a:gd name="T17" fmla="*/ 38 h 308"/>
                <a:gd name="T18" fmla="*/ 184 w 302"/>
                <a:gd name="T19" fmla="*/ 18 h 308"/>
                <a:gd name="T20" fmla="*/ 163 w 302"/>
                <a:gd name="T21" fmla="*/ 5 h 308"/>
                <a:gd name="T22" fmla="*/ 142 w 302"/>
                <a:gd name="T23" fmla="*/ 0 h 308"/>
                <a:gd name="T24" fmla="*/ 136 w 302"/>
                <a:gd name="T25" fmla="*/ 9 h 308"/>
                <a:gd name="T26" fmla="*/ 148 w 302"/>
                <a:gd name="T27" fmla="*/ 15 h 308"/>
                <a:gd name="T28" fmla="*/ 160 w 302"/>
                <a:gd name="T29" fmla="*/ 23 h 308"/>
                <a:gd name="T30" fmla="*/ 172 w 302"/>
                <a:gd name="T31" fmla="*/ 39 h 308"/>
                <a:gd name="T32" fmla="*/ 171 w 302"/>
                <a:gd name="T33" fmla="*/ 57 h 308"/>
                <a:gd name="T34" fmla="*/ 157 w 302"/>
                <a:gd name="T35" fmla="*/ 71 h 308"/>
                <a:gd name="T36" fmla="*/ 151 w 302"/>
                <a:gd name="T37" fmla="*/ 74 h 308"/>
                <a:gd name="T38" fmla="*/ 117 w 302"/>
                <a:gd name="T39" fmla="*/ 71 h 308"/>
                <a:gd name="T40" fmla="*/ 93 w 302"/>
                <a:gd name="T41" fmla="*/ 74 h 308"/>
                <a:gd name="T42" fmla="*/ 69 w 302"/>
                <a:gd name="T43" fmla="*/ 84 h 308"/>
                <a:gd name="T44" fmla="*/ 64 w 302"/>
                <a:gd name="T45" fmla="*/ 87 h 308"/>
                <a:gd name="T46" fmla="*/ 45 w 302"/>
                <a:gd name="T47" fmla="*/ 75 h 308"/>
                <a:gd name="T48" fmla="*/ 28 w 302"/>
                <a:gd name="T49" fmla="*/ 59 h 308"/>
                <a:gd name="T50" fmla="*/ 25 w 302"/>
                <a:gd name="T51" fmla="*/ 48 h 308"/>
                <a:gd name="T52" fmla="*/ 30 w 302"/>
                <a:gd name="T53" fmla="*/ 36 h 308"/>
                <a:gd name="T54" fmla="*/ 43 w 302"/>
                <a:gd name="T55" fmla="*/ 29 h 308"/>
                <a:gd name="T56" fmla="*/ 48 w 302"/>
                <a:gd name="T57" fmla="*/ 20 h 308"/>
                <a:gd name="T58" fmla="*/ 40 w 302"/>
                <a:gd name="T59" fmla="*/ 15 h 308"/>
                <a:gd name="T60" fmla="*/ 25 w 302"/>
                <a:gd name="T61" fmla="*/ 18 h 308"/>
                <a:gd name="T62" fmla="*/ 6 w 302"/>
                <a:gd name="T63" fmla="*/ 36 h 308"/>
                <a:gd name="T64" fmla="*/ 0 w 302"/>
                <a:gd name="T65" fmla="*/ 56 h 308"/>
                <a:gd name="T66" fmla="*/ 6 w 302"/>
                <a:gd name="T67" fmla="*/ 74 h 308"/>
                <a:gd name="T68" fmla="*/ 22 w 302"/>
                <a:gd name="T69" fmla="*/ 93 h 308"/>
                <a:gd name="T70" fmla="*/ 40 w 302"/>
                <a:gd name="T71" fmla="*/ 107 h 308"/>
                <a:gd name="T72" fmla="*/ 25 w 302"/>
                <a:gd name="T73" fmla="*/ 140 h 308"/>
                <a:gd name="T74" fmla="*/ 22 w 302"/>
                <a:gd name="T75" fmla="*/ 171 h 308"/>
                <a:gd name="T76" fmla="*/ 24 w 302"/>
                <a:gd name="T77" fmla="*/ 204 h 308"/>
                <a:gd name="T78" fmla="*/ 27 w 302"/>
                <a:gd name="T79" fmla="*/ 233 h 308"/>
                <a:gd name="T80" fmla="*/ 39 w 302"/>
                <a:gd name="T81" fmla="*/ 258 h 308"/>
                <a:gd name="T82" fmla="*/ 55 w 302"/>
                <a:gd name="T83" fmla="*/ 278 h 308"/>
                <a:gd name="T84" fmla="*/ 79 w 302"/>
                <a:gd name="T85" fmla="*/ 293 h 308"/>
                <a:gd name="T86" fmla="*/ 99 w 302"/>
                <a:gd name="T87" fmla="*/ 303 h 308"/>
                <a:gd name="T88" fmla="*/ 124 w 302"/>
                <a:gd name="T89" fmla="*/ 308 h 308"/>
                <a:gd name="T90" fmla="*/ 148 w 302"/>
                <a:gd name="T91" fmla="*/ 308 h 308"/>
                <a:gd name="T92" fmla="*/ 172 w 302"/>
                <a:gd name="T93" fmla="*/ 305 h 308"/>
                <a:gd name="T94" fmla="*/ 196 w 302"/>
                <a:gd name="T95" fmla="*/ 297 h 308"/>
                <a:gd name="T96" fmla="*/ 208 w 302"/>
                <a:gd name="T97" fmla="*/ 284 h 308"/>
                <a:gd name="T98" fmla="*/ 220 w 302"/>
                <a:gd name="T99" fmla="*/ 266 h 308"/>
                <a:gd name="T100" fmla="*/ 253 w 302"/>
                <a:gd name="T101" fmla="*/ 278 h 308"/>
                <a:gd name="T102" fmla="*/ 273 w 302"/>
                <a:gd name="T103" fmla="*/ 288 h 308"/>
                <a:gd name="T104" fmla="*/ 288 w 302"/>
                <a:gd name="T105" fmla="*/ 290 h 308"/>
                <a:gd name="T106" fmla="*/ 298 w 302"/>
                <a:gd name="T107" fmla="*/ 281 h 308"/>
                <a:gd name="T108" fmla="*/ 302 w 302"/>
                <a:gd name="T109" fmla="*/ 269 h 308"/>
                <a:gd name="T110" fmla="*/ 294 w 302"/>
                <a:gd name="T111" fmla="*/ 254 h 308"/>
                <a:gd name="T112" fmla="*/ 270 w 302"/>
                <a:gd name="T113" fmla="*/ 243 h 308"/>
                <a:gd name="T114" fmla="*/ 238 w 302"/>
                <a:gd name="T115" fmla="*/ 236 h 308"/>
                <a:gd name="T116" fmla="*/ 220 w 302"/>
                <a:gd name="T117" fmla="*/ 225 h 3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2"/>
                <a:gd name="T178" fmla="*/ 0 h 308"/>
                <a:gd name="T179" fmla="*/ 302 w 302"/>
                <a:gd name="T180" fmla="*/ 308 h 3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2" h="308">
                  <a:moveTo>
                    <a:pt x="220" y="225"/>
                  </a:moveTo>
                  <a:lnTo>
                    <a:pt x="220" y="197"/>
                  </a:lnTo>
                  <a:lnTo>
                    <a:pt x="216" y="159"/>
                  </a:lnTo>
                  <a:lnTo>
                    <a:pt x="208" y="135"/>
                  </a:lnTo>
                  <a:lnTo>
                    <a:pt x="198" y="116"/>
                  </a:lnTo>
                  <a:lnTo>
                    <a:pt x="181" y="93"/>
                  </a:lnTo>
                  <a:lnTo>
                    <a:pt x="193" y="80"/>
                  </a:lnTo>
                  <a:lnTo>
                    <a:pt x="199" y="60"/>
                  </a:lnTo>
                  <a:lnTo>
                    <a:pt x="196" y="38"/>
                  </a:lnTo>
                  <a:lnTo>
                    <a:pt x="184" y="18"/>
                  </a:lnTo>
                  <a:lnTo>
                    <a:pt x="163" y="5"/>
                  </a:lnTo>
                  <a:lnTo>
                    <a:pt x="142" y="0"/>
                  </a:lnTo>
                  <a:lnTo>
                    <a:pt x="136" y="9"/>
                  </a:lnTo>
                  <a:lnTo>
                    <a:pt x="148" y="15"/>
                  </a:lnTo>
                  <a:lnTo>
                    <a:pt x="160" y="23"/>
                  </a:lnTo>
                  <a:lnTo>
                    <a:pt x="172" y="39"/>
                  </a:lnTo>
                  <a:lnTo>
                    <a:pt x="171" y="57"/>
                  </a:lnTo>
                  <a:lnTo>
                    <a:pt x="157" y="71"/>
                  </a:lnTo>
                  <a:lnTo>
                    <a:pt x="151" y="74"/>
                  </a:lnTo>
                  <a:lnTo>
                    <a:pt x="117" y="71"/>
                  </a:lnTo>
                  <a:lnTo>
                    <a:pt x="93" y="74"/>
                  </a:lnTo>
                  <a:lnTo>
                    <a:pt x="69" y="84"/>
                  </a:lnTo>
                  <a:lnTo>
                    <a:pt x="64" y="87"/>
                  </a:lnTo>
                  <a:lnTo>
                    <a:pt x="45" y="75"/>
                  </a:lnTo>
                  <a:lnTo>
                    <a:pt x="28" y="59"/>
                  </a:lnTo>
                  <a:lnTo>
                    <a:pt x="25" y="48"/>
                  </a:lnTo>
                  <a:lnTo>
                    <a:pt x="30" y="36"/>
                  </a:lnTo>
                  <a:lnTo>
                    <a:pt x="43" y="29"/>
                  </a:lnTo>
                  <a:lnTo>
                    <a:pt x="48" y="20"/>
                  </a:lnTo>
                  <a:lnTo>
                    <a:pt x="40" y="15"/>
                  </a:lnTo>
                  <a:lnTo>
                    <a:pt x="25" y="18"/>
                  </a:lnTo>
                  <a:lnTo>
                    <a:pt x="6" y="36"/>
                  </a:lnTo>
                  <a:lnTo>
                    <a:pt x="0" y="56"/>
                  </a:lnTo>
                  <a:lnTo>
                    <a:pt x="6" y="74"/>
                  </a:lnTo>
                  <a:lnTo>
                    <a:pt x="22" y="93"/>
                  </a:lnTo>
                  <a:lnTo>
                    <a:pt x="40" y="107"/>
                  </a:lnTo>
                  <a:lnTo>
                    <a:pt x="25" y="140"/>
                  </a:lnTo>
                  <a:lnTo>
                    <a:pt x="22" y="171"/>
                  </a:lnTo>
                  <a:lnTo>
                    <a:pt x="24" y="204"/>
                  </a:lnTo>
                  <a:lnTo>
                    <a:pt x="27" y="233"/>
                  </a:lnTo>
                  <a:lnTo>
                    <a:pt x="39" y="258"/>
                  </a:lnTo>
                  <a:lnTo>
                    <a:pt x="55" y="278"/>
                  </a:lnTo>
                  <a:lnTo>
                    <a:pt x="79" y="293"/>
                  </a:lnTo>
                  <a:lnTo>
                    <a:pt x="99" y="303"/>
                  </a:lnTo>
                  <a:lnTo>
                    <a:pt x="124" y="308"/>
                  </a:lnTo>
                  <a:lnTo>
                    <a:pt x="148" y="308"/>
                  </a:lnTo>
                  <a:lnTo>
                    <a:pt x="172" y="305"/>
                  </a:lnTo>
                  <a:lnTo>
                    <a:pt x="196" y="297"/>
                  </a:lnTo>
                  <a:lnTo>
                    <a:pt x="208" y="284"/>
                  </a:lnTo>
                  <a:lnTo>
                    <a:pt x="220" y="266"/>
                  </a:lnTo>
                  <a:lnTo>
                    <a:pt x="253" y="278"/>
                  </a:lnTo>
                  <a:lnTo>
                    <a:pt x="273" y="288"/>
                  </a:lnTo>
                  <a:lnTo>
                    <a:pt x="288" y="290"/>
                  </a:lnTo>
                  <a:lnTo>
                    <a:pt x="298" y="281"/>
                  </a:lnTo>
                  <a:lnTo>
                    <a:pt x="302" y="269"/>
                  </a:lnTo>
                  <a:lnTo>
                    <a:pt x="294" y="254"/>
                  </a:lnTo>
                  <a:lnTo>
                    <a:pt x="270" y="243"/>
                  </a:lnTo>
                  <a:lnTo>
                    <a:pt x="238" y="236"/>
                  </a:lnTo>
                  <a:lnTo>
                    <a:pt x="220" y="22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3" name="Freeform 49"/>
            <p:cNvSpPr>
              <a:spLocks/>
            </p:cNvSpPr>
            <p:nvPr/>
          </p:nvSpPr>
          <p:spPr bwMode="auto">
            <a:xfrm>
              <a:off x="3065" y="1498"/>
              <a:ext cx="216" cy="346"/>
            </a:xfrm>
            <a:custGeom>
              <a:avLst/>
              <a:gdLst>
                <a:gd name="T0" fmla="*/ 45 w 216"/>
                <a:gd name="T1" fmla="*/ 18 h 346"/>
                <a:gd name="T2" fmla="*/ 57 w 216"/>
                <a:gd name="T3" fmla="*/ 8 h 346"/>
                <a:gd name="T4" fmla="*/ 78 w 216"/>
                <a:gd name="T5" fmla="*/ 0 h 346"/>
                <a:gd name="T6" fmla="*/ 99 w 216"/>
                <a:gd name="T7" fmla="*/ 2 h 346"/>
                <a:gd name="T8" fmla="*/ 117 w 216"/>
                <a:gd name="T9" fmla="*/ 5 h 346"/>
                <a:gd name="T10" fmla="*/ 140 w 216"/>
                <a:gd name="T11" fmla="*/ 12 h 346"/>
                <a:gd name="T12" fmla="*/ 158 w 216"/>
                <a:gd name="T13" fmla="*/ 28 h 346"/>
                <a:gd name="T14" fmla="*/ 174 w 216"/>
                <a:gd name="T15" fmla="*/ 44 h 346"/>
                <a:gd name="T16" fmla="*/ 191 w 216"/>
                <a:gd name="T17" fmla="*/ 73 h 346"/>
                <a:gd name="T18" fmla="*/ 203 w 216"/>
                <a:gd name="T19" fmla="*/ 104 h 346"/>
                <a:gd name="T20" fmla="*/ 210 w 216"/>
                <a:gd name="T21" fmla="*/ 139 h 346"/>
                <a:gd name="T22" fmla="*/ 215 w 216"/>
                <a:gd name="T23" fmla="*/ 173 h 346"/>
                <a:gd name="T24" fmla="*/ 216 w 216"/>
                <a:gd name="T25" fmla="*/ 211 h 346"/>
                <a:gd name="T26" fmla="*/ 210 w 216"/>
                <a:gd name="T27" fmla="*/ 245 h 346"/>
                <a:gd name="T28" fmla="*/ 206 w 216"/>
                <a:gd name="T29" fmla="*/ 271 h 346"/>
                <a:gd name="T30" fmla="*/ 195 w 216"/>
                <a:gd name="T31" fmla="*/ 299 h 346"/>
                <a:gd name="T32" fmla="*/ 176 w 216"/>
                <a:gd name="T33" fmla="*/ 320 h 346"/>
                <a:gd name="T34" fmla="*/ 150 w 216"/>
                <a:gd name="T35" fmla="*/ 337 h 346"/>
                <a:gd name="T36" fmla="*/ 114 w 216"/>
                <a:gd name="T37" fmla="*/ 344 h 346"/>
                <a:gd name="T38" fmla="*/ 78 w 216"/>
                <a:gd name="T39" fmla="*/ 346 h 346"/>
                <a:gd name="T40" fmla="*/ 50 w 216"/>
                <a:gd name="T41" fmla="*/ 340 h 346"/>
                <a:gd name="T42" fmla="*/ 24 w 216"/>
                <a:gd name="T43" fmla="*/ 325 h 346"/>
                <a:gd name="T44" fmla="*/ 9 w 216"/>
                <a:gd name="T45" fmla="*/ 302 h 346"/>
                <a:gd name="T46" fmla="*/ 0 w 216"/>
                <a:gd name="T47" fmla="*/ 268 h 346"/>
                <a:gd name="T48" fmla="*/ 3 w 216"/>
                <a:gd name="T49" fmla="*/ 236 h 346"/>
                <a:gd name="T50" fmla="*/ 17 w 216"/>
                <a:gd name="T51" fmla="*/ 211 h 346"/>
                <a:gd name="T52" fmla="*/ 30 w 216"/>
                <a:gd name="T53" fmla="*/ 193 h 346"/>
                <a:gd name="T54" fmla="*/ 42 w 216"/>
                <a:gd name="T55" fmla="*/ 175 h 346"/>
                <a:gd name="T56" fmla="*/ 47 w 216"/>
                <a:gd name="T57" fmla="*/ 155 h 346"/>
                <a:gd name="T58" fmla="*/ 45 w 216"/>
                <a:gd name="T59" fmla="*/ 134 h 346"/>
                <a:gd name="T60" fmla="*/ 38 w 216"/>
                <a:gd name="T61" fmla="*/ 109 h 346"/>
                <a:gd name="T62" fmla="*/ 32 w 216"/>
                <a:gd name="T63" fmla="*/ 85 h 346"/>
                <a:gd name="T64" fmla="*/ 30 w 216"/>
                <a:gd name="T65" fmla="*/ 59 h 346"/>
                <a:gd name="T66" fmla="*/ 35 w 216"/>
                <a:gd name="T67" fmla="*/ 34 h 346"/>
                <a:gd name="T68" fmla="*/ 45 w 216"/>
                <a:gd name="T69" fmla="*/ 18 h 3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6"/>
                <a:gd name="T106" fmla="*/ 0 h 346"/>
                <a:gd name="T107" fmla="*/ 216 w 216"/>
                <a:gd name="T108" fmla="*/ 346 h 3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6" h="346">
                  <a:moveTo>
                    <a:pt x="45" y="18"/>
                  </a:moveTo>
                  <a:lnTo>
                    <a:pt x="57" y="8"/>
                  </a:lnTo>
                  <a:lnTo>
                    <a:pt x="78" y="0"/>
                  </a:lnTo>
                  <a:lnTo>
                    <a:pt x="99" y="2"/>
                  </a:lnTo>
                  <a:lnTo>
                    <a:pt x="117" y="5"/>
                  </a:lnTo>
                  <a:lnTo>
                    <a:pt x="140" y="12"/>
                  </a:lnTo>
                  <a:lnTo>
                    <a:pt x="158" y="28"/>
                  </a:lnTo>
                  <a:lnTo>
                    <a:pt x="174" y="44"/>
                  </a:lnTo>
                  <a:lnTo>
                    <a:pt x="191" y="73"/>
                  </a:lnTo>
                  <a:lnTo>
                    <a:pt x="203" y="104"/>
                  </a:lnTo>
                  <a:lnTo>
                    <a:pt x="210" y="139"/>
                  </a:lnTo>
                  <a:lnTo>
                    <a:pt x="215" y="173"/>
                  </a:lnTo>
                  <a:lnTo>
                    <a:pt x="216" y="211"/>
                  </a:lnTo>
                  <a:lnTo>
                    <a:pt x="210" y="245"/>
                  </a:lnTo>
                  <a:lnTo>
                    <a:pt x="206" y="271"/>
                  </a:lnTo>
                  <a:lnTo>
                    <a:pt x="195" y="299"/>
                  </a:lnTo>
                  <a:lnTo>
                    <a:pt x="176" y="320"/>
                  </a:lnTo>
                  <a:lnTo>
                    <a:pt x="150" y="337"/>
                  </a:lnTo>
                  <a:lnTo>
                    <a:pt x="114" y="344"/>
                  </a:lnTo>
                  <a:lnTo>
                    <a:pt x="78" y="346"/>
                  </a:lnTo>
                  <a:lnTo>
                    <a:pt x="50" y="340"/>
                  </a:lnTo>
                  <a:lnTo>
                    <a:pt x="24" y="325"/>
                  </a:lnTo>
                  <a:lnTo>
                    <a:pt x="9" y="302"/>
                  </a:lnTo>
                  <a:lnTo>
                    <a:pt x="0" y="268"/>
                  </a:lnTo>
                  <a:lnTo>
                    <a:pt x="3" y="236"/>
                  </a:lnTo>
                  <a:lnTo>
                    <a:pt x="17" y="211"/>
                  </a:lnTo>
                  <a:lnTo>
                    <a:pt x="30" y="193"/>
                  </a:lnTo>
                  <a:lnTo>
                    <a:pt x="42" y="175"/>
                  </a:lnTo>
                  <a:lnTo>
                    <a:pt x="47" y="155"/>
                  </a:lnTo>
                  <a:lnTo>
                    <a:pt x="45" y="134"/>
                  </a:lnTo>
                  <a:lnTo>
                    <a:pt x="38" y="109"/>
                  </a:lnTo>
                  <a:lnTo>
                    <a:pt x="32" y="85"/>
                  </a:lnTo>
                  <a:lnTo>
                    <a:pt x="30" y="59"/>
                  </a:lnTo>
                  <a:lnTo>
                    <a:pt x="35" y="34"/>
                  </a:lnTo>
                  <a:lnTo>
                    <a:pt x="45"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4" name="Freeform 50"/>
            <p:cNvSpPr>
              <a:spLocks/>
            </p:cNvSpPr>
            <p:nvPr/>
          </p:nvSpPr>
          <p:spPr bwMode="auto">
            <a:xfrm>
              <a:off x="2825" y="1515"/>
              <a:ext cx="321" cy="165"/>
            </a:xfrm>
            <a:custGeom>
              <a:avLst/>
              <a:gdLst>
                <a:gd name="T0" fmla="*/ 254 w 321"/>
                <a:gd name="T1" fmla="*/ 36 h 165"/>
                <a:gd name="T2" fmla="*/ 269 w 321"/>
                <a:gd name="T3" fmla="*/ 15 h 165"/>
                <a:gd name="T4" fmla="*/ 294 w 321"/>
                <a:gd name="T5" fmla="*/ 0 h 165"/>
                <a:gd name="T6" fmla="*/ 311 w 321"/>
                <a:gd name="T7" fmla="*/ 3 h 165"/>
                <a:gd name="T8" fmla="*/ 321 w 321"/>
                <a:gd name="T9" fmla="*/ 18 h 165"/>
                <a:gd name="T10" fmla="*/ 318 w 321"/>
                <a:gd name="T11" fmla="*/ 50 h 165"/>
                <a:gd name="T12" fmla="*/ 306 w 321"/>
                <a:gd name="T13" fmla="*/ 80 h 165"/>
                <a:gd name="T14" fmla="*/ 282 w 321"/>
                <a:gd name="T15" fmla="*/ 98 h 165"/>
                <a:gd name="T16" fmla="*/ 243 w 321"/>
                <a:gd name="T17" fmla="*/ 119 h 165"/>
                <a:gd name="T18" fmla="*/ 207 w 321"/>
                <a:gd name="T19" fmla="*/ 147 h 165"/>
                <a:gd name="T20" fmla="*/ 179 w 321"/>
                <a:gd name="T21" fmla="*/ 165 h 165"/>
                <a:gd name="T22" fmla="*/ 162 w 321"/>
                <a:gd name="T23" fmla="*/ 164 h 165"/>
                <a:gd name="T24" fmla="*/ 137 w 321"/>
                <a:gd name="T25" fmla="*/ 149 h 165"/>
                <a:gd name="T26" fmla="*/ 104 w 321"/>
                <a:gd name="T27" fmla="*/ 116 h 165"/>
                <a:gd name="T28" fmla="*/ 75 w 321"/>
                <a:gd name="T29" fmla="*/ 93 h 165"/>
                <a:gd name="T30" fmla="*/ 62 w 321"/>
                <a:gd name="T31" fmla="*/ 98 h 165"/>
                <a:gd name="T32" fmla="*/ 54 w 321"/>
                <a:gd name="T33" fmla="*/ 116 h 165"/>
                <a:gd name="T34" fmla="*/ 50 w 321"/>
                <a:gd name="T35" fmla="*/ 117 h 165"/>
                <a:gd name="T36" fmla="*/ 24 w 321"/>
                <a:gd name="T37" fmla="*/ 120 h 165"/>
                <a:gd name="T38" fmla="*/ 9 w 321"/>
                <a:gd name="T39" fmla="*/ 107 h 165"/>
                <a:gd name="T40" fmla="*/ 2 w 321"/>
                <a:gd name="T41" fmla="*/ 75 h 165"/>
                <a:gd name="T42" fmla="*/ 0 w 321"/>
                <a:gd name="T43" fmla="*/ 30 h 165"/>
                <a:gd name="T44" fmla="*/ 18 w 321"/>
                <a:gd name="T45" fmla="*/ 9 h 165"/>
                <a:gd name="T46" fmla="*/ 45 w 321"/>
                <a:gd name="T47" fmla="*/ 9 h 165"/>
                <a:gd name="T48" fmla="*/ 69 w 321"/>
                <a:gd name="T49" fmla="*/ 20 h 165"/>
                <a:gd name="T50" fmla="*/ 89 w 321"/>
                <a:gd name="T51" fmla="*/ 51 h 165"/>
                <a:gd name="T52" fmla="*/ 104 w 321"/>
                <a:gd name="T53" fmla="*/ 77 h 165"/>
                <a:gd name="T54" fmla="*/ 126 w 321"/>
                <a:gd name="T55" fmla="*/ 101 h 165"/>
                <a:gd name="T56" fmla="*/ 152 w 321"/>
                <a:gd name="T57" fmla="*/ 120 h 165"/>
                <a:gd name="T58" fmla="*/ 171 w 321"/>
                <a:gd name="T59" fmla="*/ 123 h 165"/>
                <a:gd name="T60" fmla="*/ 189 w 321"/>
                <a:gd name="T61" fmla="*/ 116 h 165"/>
                <a:gd name="T62" fmla="*/ 212 w 321"/>
                <a:gd name="T63" fmla="*/ 96 h 165"/>
                <a:gd name="T64" fmla="*/ 231 w 321"/>
                <a:gd name="T65" fmla="*/ 72 h 165"/>
                <a:gd name="T66" fmla="*/ 254 w 321"/>
                <a:gd name="T67" fmla="*/ 36 h 1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1"/>
                <a:gd name="T103" fmla="*/ 0 h 165"/>
                <a:gd name="T104" fmla="*/ 321 w 321"/>
                <a:gd name="T105" fmla="*/ 165 h 1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1" h="165">
                  <a:moveTo>
                    <a:pt x="254" y="36"/>
                  </a:moveTo>
                  <a:lnTo>
                    <a:pt x="269" y="15"/>
                  </a:lnTo>
                  <a:lnTo>
                    <a:pt x="294" y="0"/>
                  </a:lnTo>
                  <a:lnTo>
                    <a:pt x="311" y="3"/>
                  </a:lnTo>
                  <a:lnTo>
                    <a:pt x="321" y="18"/>
                  </a:lnTo>
                  <a:lnTo>
                    <a:pt x="318" y="50"/>
                  </a:lnTo>
                  <a:lnTo>
                    <a:pt x="306" y="80"/>
                  </a:lnTo>
                  <a:lnTo>
                    <a:pt x="282" y="98"/>
                  </a:lnTo>
                  <a:lnTo>
                    <a:pt x="243" y="119"/>
                  </a:lnTo>
                  <a:lnTo>
                    <a:pt x="207" y="147"/>
                  </a:lnTo>
                  <a:lnTo>
                    <a:pt x="179" y="165"/>
                  </a:lnTo>
                  <a:lnTo>
                    <a:pt x="162" y="164"/>
                  </a:lnTo>
                  <a:lnTo>
                    <a:pt x="137" y="149"/>
                  </a:lnTo>
                  <a:lnTo>
                    <a:pt x="104" y="116"/>
                  </a:lnTo>
                  <a:lnTo>
                    <a:pt x="75" y="93"/>
                  </a:lnTo>
                  <a:lnTo>
                    <a:pt x="62" y="98"/>
                  </a:lnTo>
                  <a:lnTo>
                    <a:pt x="54" y="116"/>
                  </a:lnTo>
                  <a:lnTo>
                    <a:pt x="50" y="117"/>
                  </a:lnTo>
                  <a:lnTo>
                    <a:pt x="24" y="120"/>
                  </a:lnTo>
                  <a:lnTo>
                    <a:pt x="9" y="107"/>
                  </a:lnTo>
                  <a:lnTo>
                    <a:pt x="2" y="75"/>
                  </a:lnTo>
                  <a:lnTo>
                    <a:pt x="0" y="30"/>
                  </a:lnTo>
                  <a:lnTo>
                    <a:pt x="18" y="9"/>
                  </a:lnTo>
                  <a:lnTo>
                    <a:pt x="45" y="9"/>
                  </a:lnTo>
                  <a:lnTo>
                    <a:pt x="69" y="20"/>
                  </a:lnTo>
                  <a:lnTo>
                    <a:pt x="89" y="51"/>
                  </a:lnTo>
                  <a:lnTo>
                    <a:pt x="104" y="77"/>
                  </a:lnTo>
                  <a:lnTo>
                    <a:pt x="126" y="101"/>
                  </a:lnTo>
                  <a:lnTo>
                    <a:pt x="152" y="120"/>
                  </a:lnTo>
                  <a:lnTo>
                    <a:pt x="171" y="123"/>
                  </a:lnTo>
                  <a:lnTo>
                    <a:pt x="189" y="116"/>
                  </a:lnTo>
                  <a:lnTo>
                    <a:pt x="212" y="96"/>
                  </a:lnTo>
                  <a:lnTo>
                    <a:pt x="231" y="72"/>
                  </a:lnTo>
                  <a:lnTo>
                    <a:pt x="254" y="3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5" name="Freeform 51"/>
            <p:cNvSpPr>
              <a:spLocks/>
            </p:cNvSpPr>
            <p:nvPr/>
          </p:nvSpPr>
          <p:spPr bwMode="auto">
            <a:xfrm>
              <a:off x="3202" y="1530"/>
              <a:ext cx="240" cy="348"/>
            </a:xfrm>
            <a:custGeom>
              <a:avLst/>
              <a:gdLst>
                <a:gd name="T0" fmla="*/ 16 w 240"/>
                <a:gd name="T1" fmla="*/ 2 h 348"/>
                <a:gd name="T2" fmla="*/ 45 w 240"/>
                <a:gd name="T3" fmla="*/ 6 h 348"/>
                <a:gd name="T4" fmla="*/ 67 w 240"/>
                <a:gd name="T5" fmla="*/ 32 h 348"/>
                <a:gd name="T6" fmla="*/ 91 w 240"/>
                <a:gd name="T7" fmla="*/ 57 h 348"/>
                <a:gd name="T8" fmla="*/ 121 w 240"/>
                <a:gd name="T9" fmla="*/ 81 h 348"/>
                <a:gd name="T10" fmla="*/ 144 w 240"/>
                <a:gd name="T11" fmla="*/ 99 h 348"/>
                <a:gd name="T12" fmla="*/ 169 w 240"/>
                <a:gd name="T13" fmla="*/ 113 h 348"/>
                <a:gd name="T14" fmla="*/ 196 w 240"/>
                <a:gd name="T15" fmla="*/ 126 h 348"/>
                <a:gd name="T16" fmla="*/ 219 w 240"/>
                <a:gd name="T17" fmla="*/ 135 h 348"/>
                <a:gd name="T18" fmla="*/ 235 w 240"/>
                <a:gd name="T19" fmla="*/ 147 h 348"/>
                <a:gd name="T20" fmla="*/ 240 w 240"/>
                <a:gd name="T21" fmla="*/ 159 h 348"/>
                <a:gd name="T22" fmla="*/ 231 w 240"/>
                <a:gd name="T23" fmla="*/ 176 h 348"/>
                <a:gd name="T24" fmla="*/ 210 w 240"/>
                <a:gd name="T25" fmla="*/ 191 h 348"/>
                <a:gd name="T26" fmla="*/ 166 w 240"/>
                <a:gd name="T27" fmla="*/ 203 h 348"/>
                <a:gd name="T28" fmla="*/ 127 w 240"/>
                <a:gd name="T29" fmla="*/ 215 h 348"/>
                <a:gd name="T30" fmla="*/ 103 w 240"/>
                <a:gd name="T31" fmla="*/ 230 h 348"/>
                <a:gd name="T32" fmla="*/ 108 w 240"/>
                <a:gd name="T33" fmla="*/ 245 h 348"/>
                <a:gd name="T34" fmla="*/ 109 w 240"/>
                <a:gd name="T35" fmla="*/ 249 h 348"/>
                <a:gd name="T36" fmla="*/ 135 w 240"/>
                <a:gd name="T37" fmla="*/ 273 h 348"/>
                <a:gd name="T38" fmla="*/ 163 w 240"/>
                <a:gd name="T39" fmla="*/ 293 h 348"/>
                <a:gd name="T40" fmla="*/ 189 w 240"/>
                <a:gd name="T41" fmla="*/ 309 h 348"/>
                <a:gd name="T42" fmla="*/ 193 w 240"/>
                <a:gd name="T43" fmla="*/ 317 h 348"/>
                <a:gd name="T44" fmla="*/ 195 w 240"/>
                <a:gd name="T45" fmla="*/ 321 h 348"/>
                <a:gd name="T46" fmla="*/ 192 w 240"/>
                <a:gd name="T47" fmla="*/ 330 h 348"/>
                <a:gd name="T48" fmla="*/ 187 w 240"/>
                <a:gd name="T49" fmla="*/ 333 h 348"/>
                <a:gd name="T50" fmla="*/ 177 w 240"/>
                <a:gd name="T51" fmla="*/ 341 h 348"/>
                <a:gd name="T52" fmla="*/ 172 w 240"/>
                <a:gd name="T53" fmla="*/ 344 h 348"/>
                <a:gd name="T54" fmla="*/ 153 w 240"/>
                <a:gd name="T55" fmla="*/ 348 h 348"/>
                <a:gd name="T56" fmla="*/ 130 w 240"/>
                <a:gd name="T57" fmla="*/ 330 h 348"/>
                <a:gd name="T58" fmla="*/ 112 w 240"/>
                <a:gd name="T59" fmla="*/ 305 h 348"/>
                <a:gd name="T60" fmla="*/ 87 w 240"/>
                <a:gd name="T61" fmla="*/ 270 h 348"/>
                <a:gd name="T62" fmla="*/ 70 w 240"/>
                <a:gd name="T63" fmla="*/ 237 h 348"/>
                <a:gd name="T64" fmla="*/ 69 w 240"/>
                <a:gd name="T65" fmla="*/ 219 h 348"/>
                <a:gd name="T66" fmla="*/ 81 w 240"/>
                <a:gd name="T67" fmla="*/ 203 h 348"/>
                <a:gd name="T68" fmla="*/ 112 w 240"/>
                <a:gd name="T69" fmla="*/ 194 h 348"/>
                <a:gd name="T70" fmla="*/ 148 w 240"/>
                <a:gd name="T71" fmla="*/ 180 h 348"/>
                <a:gd name="T72" fmla="*/ 172 w 240"/>
                <a:gd name="T73" fmla="*/ 173 h 348"/>
                <a:gd name="T74" fmla="*/ 180 w 240"/>
                <a:gd name="T75" fmla="*/ 164 h 348"/>
                <a:gd name="T76" fmla="*/ 175 w 240"/>
                <a:gd name="T77" fmla="*/ 155 h 348"/>
                <a:gd name="T78" fmla="*/ 154 w 240"/>
                <a:gd name="T79" fmla="*/ 141 h 348"/>
                <a:gd name="T80" fmla="*/ 121 w 240"/>
                <a:gd name="T81" fmla="*/ 125 h 348"/>
                <a:gd name="T82" fmla="*/ 85 w 240"/>
                <a:gd name="T83" fmla="*/ 113 h 348"/>
                <a:gd name="T84" fmla="*/ 57 w 240"/>
                <a:gd name="T85" fmla="*/ 101 h 348"/>
                <a:gd name="T86" fmla="*/ 24 w 240"/>
                <a:gd name="T87" fmla="*/ 75 h 348"/>
                <a:gd name="T88" fmla="*/ 9 w 240"/>
                <a:gd name="T89" fmla="*/ 53 h 348"/>
                <a:gd name="T90" fmla="*/ 0 w 240"/>
                <a:gd name="T91" fmla="*/ 24 h 348"/>
                <a:gd name="T92" fmla="*/ 9 w 240"/>
                <a:gd name="T93" fmla="*/ 8 h 348"/>
                <a:gd name="T94" fmla="*/ 22 w 240"/>
                <a:gd name="T95" fmla="*/ 0 h 348"/>
                <a:gd name="T96" fmla="*/ 16 w 240"/>
                <a:gd name="T97" fmla="*/ 2 h 3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0"/>
                <a:gd name="T148" fmla="*/ 0 h 348"/>
                <a:gd name="T149" fmla="*/ 240 w 240"/>
                <a:gd name="T150" fmla="*/ 348 h 3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0" h="348">
                  <a:moveTo>
                    <a:pt x="16" y="2"/>
                  </a:moveTo>
                  <a:lnTo>
                    <a:pt x="45" y="6"/>
                  </a:lnTo>
                  <a:lnTo>
                    <a:pt x="67" y="32"/>
                  </a:lnTo>
                  <a:lnTo>
                    <a:pt x="91" y="57"/>
                  </a:lnTo>
                  <a:lnTo>
                    <a:pt x="121" y="81"/>
                  </a:lnTo>
                  <a:lnTo>
                    <a:pt x="144" y="99"/>
                  </a:lnTo>
                  <a:lnTo>
                    <a:pt x="169" y="113"/>
                  </a:lnTo>
                  <a:lnTo>
                    <a:pt x="196" y="126"/>
                  </a:lnTo>
                  <a:lnTo>
                    <a:pt x="219" y="135"/>
                  </a:lnTo>
                  <a:lnTo>
                    <a:pt x="235" y="147"/>
                  </a:lnTo>
                  <a:lnTo>
                    <a:pt x="240" y="159"/>
                  </a:lnTo>
                  <a:lnTo>
                    <a:pt x="231" y="176"/>
                  </a:lnTo>
                  <a:lnTo>
                    <a:pt x="210" y="191"/>
                  </a:lnTo>
                  <a:lnTo>
                    <a:pt x="166" y="203"/>
                  </a:lnTo>
                  <a:lnTo>
                    <a:pt x="127" y="215"/>
                  </a:lnTo>
                  <a:lnTo>
                    <a:pt x="103" y="230"/>
                  </a:lnTo>
                  <a:lnTo>
                    <a:pt x="108" y="245"/>
                  </a:lnTo>
                  <a:lnTo>
                    <a:pt x="109" y="249"/>
                  </a:lnTo>
                  <a:lnTo>
                    <a:pt x="135" y="273"/>
                  </a:lnTo>
                  <a:lnTo>
                    <a:pt x="163" y="293"/>
                  </a:lnTo>
                  <a:lnTo>
                    <a:pt x="189" y="309"/>
                  </a:lnTo>
                  <a:lnTo>
                    <a:pt x="193" y="317"/>
                  </a:lnTo>
                  <a:lnTo>
                    <a:pt x="195" y="321"/>
                  </a:lnTo>
                  <a:lnTo>
                    <a:pt x="192" y="330"/>
                  </a:lnTo>
                  <a:lnTo>
                    <a:pt x="187" y="333"/>
                  </a:lnTo>
                  <a:lnTo>
                    <a:pt x="177" y="341"/>
                  </a:lnTo>
                  <a:lnTo>
                    <a:pt x="172" y="344"/>
                  </a:lnTo>
                  <a:lnTo>
                    <a:pt x="153" y="348"/>
                  </a:lnTo>
                  <a:lnTo>
                    <a:pt x="130" y="330"/>
                  </a:lnTo>
                  <a:lnTo>
                    <a:pt x="112" y="305"/>
                  </a:lnTo>
                  <a:lnTo>
                    <a:pt x="87" y="270"/>
                  </a:lnTo>
                  <a:lnTo>
                    <a:pt x="70" y="237"/>
                  </a:lnTo>
                  <a:lnTo>
                    <a:pt x="69" y="219"/>
                  </a:lnTo>
                  <a:lnTo>
                    <a:pt x="81" y="203"/>
                  </a:lnTo>
                  <a:lnTo>
                    <a:pt x="112" y="194"/>
                  </a:lnTo>
                  <a:lnTo>
                    <a:pt x="148" y="180"/>
                  </a:lnTo>
                  <a:lnTo>
                    <a:pt x="172" y="173"/>
                  </a:lnTo>
                  <a:lnTo>
                    <a:pt x="180" y="164"/>
                  </a:lnTo>
                  <a:lnTo>
                    <a:pt x="175" y="155"/>
                  </a:lnTo>
                  <a:lnTo>
                    <a:pt x="154" y="141"/>
                  </a:lnTo>
                  <a:lnTo>
                    <a:pt x="121" y="125"/>
                  </a:lnTo>
                  <a:lnTo>
                    <a:pt x="85" y="113"/>
                  </a:lnTo>
                  <a:lnTo>
                    <a:pt x="57" y="101"/>
                  </a:lnTo>
                  <a:lnTo>
                    <a:pt x="24" y="75"/>
                  </a:lnTo>
                  <a:lnTo>
                    <a:pt x="9" y="53"/>
                  </a:lnTo>
                  <a:lnTo>
                    <a:pt x="0" y="24"/>
                  </a:lnTo>
                  <a:lnTo>
                    <a:pt x="9" y="8"/>
                  </a:lnTo>
                  <a:lnTo>
                    <a:pt x="22" y="0"/>
                  </a:lnTo>
                  <a:lnTo>
                    <a:pt x="16" y="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6" name="Freeform 52"/>
            <p:cNvSpPr>
              <a:spLocks/>
            </p:cNvSpPr>
            <p:nvPr/>
          </p:nvSpPr>
          <p:spPr bwMode="auto">
            <a:xfrm>
              <a:off x="3148" y="1775"/>
              <a:ext cx="187" cy="420"/>
            </a:xfrm>
            <a:custGeom>
              <a:avLst/>
              <a:gdLst>
                <a:gd name="T0" fmla="*/ 52 w 187"/>
                <a:gd name="T1" fmla="*/ 0 h 420"/>
                <a:gd name="T2" fmla="*/ 67 w 187"/>
                <a:gd name="T3" fmla="*/ 7 h 420"/>
                <a:gd name="T4" fmla="*/ 84 w 187"/>
                <a:gd name="T5" fmla="*/ 21 h 420"/>
                <a:gd name="T6" fmla="*/ 91 w 187"/>
                <a:gd name="T7" fmla="*/ 39 h 420"/>
                <a:gd name="T8" fmla="*/ 103 w 187"/>
                <a:gd name="T9" fmla="*/ 69 h 420"/>
                <a:gd name="T10" fmla="*/ 111 w 187"/>
                <a:gd name="T11" fmla="*/ 102 h 420"/>
                <a:gd name="T12" fmla="*/ 117 w 187"/>
                <a:gd name="T13" fmla="*/ 133 h 420"/>
                <a:gd name="T14" fmla="*/ 114 w 187"/>
                <a:gd name="T15" fmla="*/ 160 h 420"/>
                <a:gd name="T16" fmla="*/ 108 w 187"/>
                <a:gd name="T17" fmla="*/ 181 h 420"/>
                <a:gd name="T18" fmla="*/ 99 w 187"/>
                <a:gd name="T19" fmla="*/ 205 h 420"/>
                <a:gd name="T20" fmla="*/ 82 w 187"/>
                <a:gd name="T21" fmla="*/ 235 h 420"/>
                <a:gd name="T22" fmla="*/ 64 w 187"/>
                <a:gd name="T23" fmla="*/ 265 h 420"/>
                <a:gd name="T24" fmla="*/ 51 w 187"/>
                <a:gd name="T25" fmla="*/ 286 h 420"/>
                <a:gd name="T26" fmla="*/ 43 w 187"/>
                <a:gd name="T27" fmla="*/ 303 h 420"/>
                <a:gd name="T28" fmla="*/ 43 w 187"/>
                <a:gd name="T29" fmla="*/ 319 h 420"/>
                <a:gd name="T30" fmla="*/ 48 w 187"/>
                <a:gd name="T31" fmla="*/ 333 h 420"/>
                <a:gd name="T32" fmla="*/ 72 w 187"/>
                <a:gd name="T33" fmla="*/ 340 h 420"/>
                <a:gd name="T34" fmla="*/ 106 w 187"/>
                <a:gd name="T35" fmla="*/ 349 h 420"/>
                <a:gd name="T36" fmla="*/ 157 w 187"/>
                <a:gd name="T37" fmla="*/ 366 h 420"/>
                <a:gd name="T38" fmla="*/ 181 w 187"/>
                <a:gd name="T39" fmla="*/ 378 h 420"/>
                <a:gd name="T40" fmla="*/ 187 w 187"/>
                <a:gd name="T41" fmla="*/ 391 h 420"/>
                <a:gd name="T42" fmla="*/ 181 w 187"/>
                <a:gd name="T43" fmla="*/ 402 h 420"/>
                <a:gd name="T44" fmla="*/ 163 w 187"/>
                <a:gd name="T45" fmla="*/ 414 h 420"/>
                <a:gd name="T46" fmla="*/ 157 w 187"/>
                <a:gd name="T47" fmla="*/ 415 h 420"/>
                <a:gd name="T48" fmla="*/ 133 w 187"/>
                <a:gd name="T49" fmla="*/ 420 h 420"/>
                <a:gd name="T50" fmla="*/ 121 w 187"/>
                <a:gd name="T51" fmla="*/ 415 h 420"/>
                <a:gd name="T52" fmla="*/ 112 w 187"/>
                <a:gd name="T53" fmla="*/ 405 h 420"/>
                <a:gd name="T54" fmla="*/ 97 w 187"/>
                <a:gd name="T55" fmla="*/ 387 h 420"/>
                <a:gd name="T56" fmla="*/ 73 w 187"/>
                <a:gd name="T57" fmla="*/ 370 h 420"/>
                <a:gd name="T58" fmla="*/ 54 w 187"/>
                <a:gd name="T59" fmla="*/ 367 h 420"/>
                <a:gd name="T60" fmla="*/ 36 w 187"/>
                <a:gd name="T61" fmla="*/ 367 h 420"/>
                <a:gd name="T62" fmla="*/ 22 w 187"/>
                <a:gd name="T63" fmla="*/ 367 h 420"/>
                <a:gd name="T64" fmla="*/ 10 w 187"/>
                <a:gd name="T65" fmla="*/ 360 h 420"/>
                <a:gd name="T66" fmla="*/ 4 w 187"/>
                <a:gd name="T67" fmla="*/ 352 h 420"/>
                <a:gd name="T68" fmla="*/ 0 w 187"/>
                <a:gd name="T69" fmla="*/ 339 h 420"/>
                <a:gd name="T70" fmla="*/ 3 w 187"/>
                <a:gd name="T71" fmla="*/ 327 h 420"/>
                <a:gd name="T72" fmla="*/ 7 w 187"/>
                <a:gd name="T73" fmla="*/ 307 h 420"/>
                <a:gd name="T74" fmla="*/ 15 w 187"/>
                <a:gd name="T75" fmla="*/ 291 h 420"/>
                <a:gd name="T76" fmla="*/ 27 w 187"/>
                <a:gd name="T77" fmla="*/ 264 h 420"/>
                <a:gd name="T78" fmla="*/ 49 w 187"/>
                <a:gd name="T79" fmla="*/ 229 h 420"/>
                <a:gd name="T80" fmla="*/ 64 w 187"/>
                <a:gd name="T81" fmla="*/ 201 h 420"/>
                <a:gd name="T82" fmla="*/ 70 w 187"/>
                <a:gd name="T83" fmla="*/ 175 h 420"/>
                <a:gd name="T84" fmla="*/ 73 w 187"/>
                <a:gd name="T85" fmla="*/ 150 h 420"/>
                <a:gd name="T86" fmla="*/ 64 w 187"/>
                <a:gd name="T87" fmla="*/ 121 h 420"/>
                <a:gd name="T88" fmla="*/ 52 w 187"/>
                <a:gd name="T89" fmla="*/ 97 h 420"/>
                <a:gd name="T90" fmla="*/ 37 w 187"/>
                <a:gd name="T91" fmla="*/ 72 h 420"/>
                <a:gd name="T92" fmla="*/ 25 w 187"/>
                <a:gd name="T93" fmla="*/ 51 h 420"/>
                <a:gd name="T94" fmla="*/ 21 w 187"/>
                <a:gd name="T95" fmla="*/ 30 h 420"/>
                <a:gd name="T96" fmla="*/ 25 w 187"/>
                <a:gd name="T97" fmla="*/ 16 h 420"/>
                <a:gd name="T98" fmla="*/ 33 w 187"/>
                <a:gd name="T99" fmla="*/ 7 h 420"/>
                <a:gd name="T100" fmla="*/ 46 w 187"/>
                <a:gd name="T101" fmla="*/ 3 h 420"/>
                <a:gd name="T102" fmla="*/ 52 w 187"/>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7"/>
                <a:gd name="T157" fmla="*/ 0 h 420"/>
                <a:gd name="T158" fmla="*/ 187 w 187"/>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7" h="420">
                  <a:moveTo>
                    <a:pt x="52" y="0"/>
                  </a:moveTo>
                  <a:lnTo>
                    <a:pt x="67" y="7"/>
                  </a:lnTo>
                  <a:lnTo>
                    <a:pt x="84" y="21"/>
                  </a:lnTo>
                  <a:lnTo>
                    <a:pt x="91" y="39"/>
                  </a:lnTo>
                  <a:lnTo>
                    <a:pt x="103" y="69"/>
                  </a:lnTo>
                  <a:lnTo>
                    <a:pt x="111" y="102"/>
                  </a:lnTo>
                  <a:lnTo>
                    <a:pt x="117" y="133"/>
                  </a:lnTo>
                  <a:lnTo>
                    <a:pt x="114" y="160"/>
                  </a:lnTo>
                  <a:lnTo>
                    <a:pt x="108" y="181"/>
                  </a:lnTo>
                  <a:lnTo>
                    <a:pt x="99" y="205"/>
                  </a:lnTo>
                  <a:lnTo>
                    <a:pt x="82" y="235"/>
                  </a:lnTo>
                  <a:lnTo>
                    <a:pt x="64" y="265"/>
                  </a:lnTo>
                  <a:lnTo>
                    <a:pt x="51" y="286"/>
                  </a:lnTo>
                  <a:lnTo>
                    <a:pt x="43" y="303"/>
                  </a:lnTo>
                  <a:lnTo>
                    <a:pt x="43" y="319"/>
                  </a:lnTo>
                  <a:lnTo>
                    <a:pt x="48" y="333"/>
                  </a:lnTo>
                  <a:lnTo>
                    <a:pt x="72" y="340"/>
                  </a:lnTo>
                  <a:lnTo>
                    <a:pt x="106" y="349"/>
                  </a:lnTo>
                  <a:lnTo>
                    <a:pt x="157" y="366"/>
                  </a:lnTo>
                  <a:lnTo>
                    <a:pt x="181" y="378"/>
                  </a:lnTo>
                  <a:lnTo>
                    <a:pt x="187" y="391"/>
                  </a:lnTo>
                  <a:lnTo>
                    <a:pt x="181" y="402"/>
                  </a:lnTo>
                  <a:lnTo>
                    <a:pt x="163" y="414"/>
                  </a:lnTo>
                  <a:lnTo>
                    <a:pt x="157" y="415"/>
                  </a:lnTo>
                  <a:lnTo>
                    <a:pt x="133" y="420"/>
                  </a:lnTo>
                  <a:lnTo>
                    <a:pt x="121" y="415"/>
                  </a:lnTo>
                  <a:lnTo>
                    <a:pt x="112" y="405"/>
                  </a:lnTo>
                  <a:lnTo>
                    <a:pt x="97" y="387"/>
                  </a:lnTo>
                  <a:lnTo>
                    <a:pt x="73" y="370"/>
                  </a:lnTo>
                  <a:lnTo>
                    <a:pt x="54" y="367"/>
                  </a:lnTo>
                  <a:lnTo>
                    <a:pt x="36" y="367"/>
                  </a:lnTo>
                  <a:lnTo>
                    <a:pt x="22" y="367"/>
                  </a:lnTo>
                  <a:lnTo>
                    <a:pt x="10" y="360"/>
                  </a:lnTo>
                  <a:lnTo>
                    <a:pt x="4" y="352"/>
                  </a:lnTo>
                  <a:lnTo>
                    <a:pt x="0" y="339"/>
                  </a:lnTo>
                  <a:lnTo>
                    <a:pt x="3" y="327"/>
                  </a:lnTo>
                  <a:lnTo>
                    <a:pt x="7" y="307"/>
                  </a:lnTo>
                  <a:lnTo>
                    <a:pt x="15" y="291"/>
                  </a:lnTo>
                  <a:lnTo>
                    <a:pt x="27" y="264"/>
                  </a:lnTo>
                  <a:lnTo>
                    <a:pt x="49" y="229"/>
                  </a:lnTo>
                  <a:lnTo>
                    <a:pt x="64" y="201"/>
                  </a:lnTo>
                  <a:lnTo>
                    <a:pt x="70" y="175"/>
                  </a:lnTo>
                  <a:lnTo>
                    <a:pt x="73" y="150"/>
                  </a:lnTo>
                  <a:lnTo>
                    <a:pt x="64" y="121"/>
                  </a:lnTo>
                  <a:lnTo>
                    <a:pt x="52" y="97"/>
                  </a:lnTo>
                  <a:lnTo>
                    <a:pt x="37" y="72"/>
                  </a:lnTo>
                  <a:lnTo>
                    <a:pt x="25" y="51"/>
                  </a:lnTo>
                  <a:lnTo>
                    <a:pt x="21" y="30"/>
                  </a:lnTo>
                  <a:lnTo>
                    <a:pt x="25" y="16"/>
                  </a:lnTo>
                  <a:lnTo>
                    <a:pt x="33" y="7"/>
                  </a:lnTo>
                  <a:lnTo>
                    <a:pt x="46" y="3"/>
                  </a:lnTo>
                  <a:lnTo>
                    <a:pt x="52"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7" name="Freeform 53"/>
            <p:cNvSpPr>
              <a:spLocks/>
            </p:cNvSpPr>
            <p:nvPr/>
          </p:nvSpPr>
          <p:spPr bwMode="auto">
            <a:xfrm>
              <a:off x="2989" y="1773"/>
              <a:ext cx="165" cy="450"/>
            </a:xfrm>
            <a:custGeom>
              <a:avLst/>
              <a:gdLst>
                <a:gd name="T0" fmla="*/ 81 w 165"/>
                <a:gd name="T1" fmla="*/ 49 h 450"/>
                <a:gd name="T2" fmla="*/ 97 w 165"/>
                <a:gd name="T3" fmla="*/ 25 h 450"/>
                <a:gd name="T4" fmla="*/ 123 w 165"/>
                <a:gd name="T5" fmla="*/ 3 h 450"/>
                <a:gd name="T6" fmla="*/ 147 w 165"/>
                <a:gd name="T7" fmla="*/ 0 h 450"/>
                <a:gd name="T8" fmla="*/ 160 w 165"/>
                <a:gd name="T9" fmla="*/ 15 h 450"/>
                <a:gd name="T10" fmla="*/ 165 w 165"/>
                <a:gd name="T11" fmla="*/ 37 h 450"/>
                <a:gd name="T12" fmla="*/ 157 w 165"/>
                <a:gd name="T13" fmla="*/ 60 h 450"/>
                <a:gd name="T14" fmla="*/ 141 w 165"/>
                <a:gd name="T15" fmla="*/ 75 h 450"/>
                <a:gd name="T16" fmla="*/ 112 w 165"/>
                <a:gd name="T17" fmla="*/ 97 h 450"/>
                <a:gd name="T18" fmla="*/ 93 w 165"/>
                <a:gd name="T19" fmla="*/ 120 h 450"/>
                <a:gd name="T20" fmla="*/ 82 w 165"/>
                <a:gd name="T21" fmla="*/ 144 h 450"/>
                <a:gd name="T22" fmla="*/ 78 w 165"/>
                <a:gd name="T23" fmla="*/ 168 h 450"/>
                <a:gd name="T24" fmla="*/ 76 w 165"/>
                <a:gd name="T25" fmla="*/ 195 h 450"/>
                <a:gd name="T26" fmla="*/ 82 w 165"/>
                <a:gd name="T27" fmla="*/ 223 h 450"/>
                <a:gd name="T28" fmla="*/ 82 w 165"/>
                <a:gd name="T29" fmla="*/ 228 h 450"/>
                <a:gd name="T30" fmla="*/ 90 w 165"/>
                <a:gd name="T31" fmla="*/ 261 h 450"/>
                <a:gd name="T32" fmla="*/ 97 w 165"/>
                <a:gd name="T33" fmla="*/ 294 h 450"/>
                <a:gd name="T34" fmla="*/ 108 w 165"/>
                <a:gd name="T35" fmla="*/ 327 h 450"/>
                <a:gd name="T36" fmla="*/ 118 w 165"/>
                <a:gd name="T37" fmla="*/ 351 h 450"/>
                <a:gd name="T38" fmla="*/ 121 w 165"/>
                <a:gd name="T39" fmla="*/ 369 h 450"/>
                <a:gd name="T40" fmla="*/ 114 w 165"/>
                <a:gd name="T41" fmla="*/ 376 h 450"/>
                <a:gd name="T42" fmla="*/ 96 w 165"/>
                <a:gd name="T43" fmla="*/ 385 h 450"/>
                <a:gd name="T44" fmla="*/ 78 w 165"/>
                <a:gd name="T45" fmla="*/ 405 h 450"/>
                <a:gd name="T46" fmla="*/ 67 w 165"/>
                <a:gd name="T47" fmla="*/ 433 h 450"/>
                <a:gd name="T48" fmla="*/ 63 w 165"/>
                <a:gd name="T49" fmla="*/ 447 h 450"/>
                <a:gd name="T50" fmla="*/ 58 w 165"/>
                <a:gd name="T51" fmla="*/ 450 h 450"/>
                <a:gd name="T52" fmla="*/ 48 w 165"/>
                <a:gd name="T53" fmla="*/ 450 h 450"/>
                <a:gd name="T54" fmla="*/ 13 w 165"/>
                <a:gd name="T55" fmla="*/ 438 h 450"/>
                <a:gd name="T56" fmla="*/ 0 w 165"/>
                <a:gd name="T57" fmla="*/ 424 h 450"/>
                <a:gd name="T58" fmla="*/ 3 w 165"/>
                <a:gd name="T59" fmla="*/ 411 h 450"/>
                <a:gd name="T60" fmla="*/ 13 w 165"/>
                <a:gd name="T61" fmla="*/ 396 h 450"/>
                <a:gd name="T62" fmla="*/ 31 w 165"/>
                <a:gd name="T63" fmla="*/ 381 h 450"/>
                <a:gd name="T64" fmla="*/ 61 w 165"/>
                <a:gd name="T65" fmla="*/ 364 h 450"/>
                <a:gd name="T66" fmla="*/ 72 w 165"/>
                <a:gd name="T67" fmla="*/ 349 h 450"/>
                <a:gd name="T68" fmla="*/ 73 w 165"/>
                <a:gd name="T69" fmla="*/ 325 h 450"/>
                <a:gd name="T70" fmla="*/ 69 w 165"/>
                <a:gd name="T71" fmla="*/ 286 h 450"/>
                <a:gd name="T72" fmla="*/ 55 w 165"/>
                <a:gd name="T73" fmla="*/ 241 h 450"/>
                <a:gd name="T74" fmla="*/ 48 w 165"/>
                <a:gd name="T75" fmla="*/ 195 h 450"/>
                <a:gd name="T76" fmla="*/ 42 w 165"/>
                <a:gd name="T77" fmla="*/ 154 h 450"/>
                <a:gd name="T78" fmla="*/ 43 w 165"/>
                <a:gd name="T79" fmla="*/ 127 h 450"/>
                <a:gd name="T80" fmla="*/ 49 w 165"/>
                <a:gd name="T81" fmla="*/ 100 h 450"/>
                <a:gd name="T82" fmla="*/ 58 w 165"/>
                <a:gd name="T83" fmla="*/ 78 h 450"/>
                <a:gd name="T84" fmla="*/ 72 w 165"/>
                <a:gd name="T85" fmla="*/ 57 h 450"/>
                <a:gd name="T86" fmla="*/ 81 w 165"/>
                <a:gd name="T87" fmla="*/ 49 h 4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5"/>
                <a:gd name="T133" fmla="*/ 0 h 450"/>
                <a:gd name="T134" fmla="*/ 165 w 165"/>
                <a:gd name="T135" fmla="*/ 450 h 4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5" h="450">
                  <a:moveTo>
                    <a:pt x="81" y="49"/>
                  </a:moveTo>
                  <a:lnTo>
                    <a:pt x="97" y="25"/>
                  </a:lnTo>
                  <a:lnTo>
                    <a:pt x="123" y="3"/>
                  </a:lnTo>
                  <a:lnTo>
                    <a:pt x="147" y="0"/>
                  </a:lnTo>
                  <a:lnTo>
                    <a:pt x="160" y="15"/>
                  </a:lnTo>
                  <a:lnTo>
                    <a:pt x="165" y="37"/>
                  </a:lnTo>
                  <a:lnTo>
                    <a:pt x="157" y="60"/>
                  </a:lnTo>
                  <a:lnTo>
                    <a:pt x="141" y="75"/>
                  </a:lnTo>
                  <a:lnTo>
                    <a:pt x="112" y="97"/>
                  </a:lnTo>
                  <a:lnTo>
                    <a:pt x="93" y="120"/>
                  </a:lnTo>
                  <a:lnTo>
                    <a:pt x="82" y="144"/>
                  </a:lnTo>
                  <a:lnTo>
                    <a:pt x="78" y="168"/>
                  </a:lnTo>
                  <a:lnTo>
                    <a:pt x="76" y="195"/>
                  </a:lnTo>
                  <a:lnTo>
                    <a:pt x="82" y="223"/>
                  </a:lnTo>
                  <a:lnTo>
                    <a:pt x="82" y="228"/>
                  </a:lnTo>
                  <a:lnTo>
                    <a:pt x="90" y="261"/>
                  </a:lnTo>
                  <a:lnTo>
                    <a:pt x="97" y="294"/>
                  </a:lnTo>
                  <a:lnTo>
                    <a:pt x="108" y="327"/>
                  </a:lnTo>
                  <a:lnTo>
                    <a:pt x="118" y="351"/>
                  </a:lnTo>
                  <a:lnTo>
                    <a:pt x="121" y="369"/>
                  </a:lnTo>
                  <a:lnTo>
                    <a:pt x="114" y="376"/>
                  </a:lnTo>
                  <a:lnTo>
                    <a:pt x="96" y="385"/>
                  </a:lnTo>
                  <a:lnTo>
                    <a:pt x="78" y="405"/>
                  </a:lnTo>
                  <a:lnTo>
                    <a:pt x="67" y="433"/>
                  </a:lnTo>
                  <a:lnTo>
                    <a:pt x="63" y="447"/>
                  </a:lnTo>
                  <a:lnTo>
                    <a:pt x="58" y="450"/>
                  </a:lnTo>
                  <a:lnTo>
                    <a:pt x="48" y="450"/>
                  </a:lnTo>
                  <a:lnTo>
                    <a:pt x="13" y="438"/>
                  </a:lnTo>
                  <a:lnTo>
                    <a:pt x="0" y="424"/>
                  </a:lnTo>
                  <a:lnTo>
                    <a:pt x="3" y="411"/>
                  </a:lnTo>
                  <a:lnTo>
                    <a:pt x="13" y="396"/>
                  </a:lnTo>
                  <a:lnTo>
                    <a:pt x="31" y="381"/>
                  </a:lnTo>
                  <a:lnTo>
                    <a:pt x="61" y="364"/>
                  </a:lnTo>
                  <a:lnTo>
                    <a:pt x="72" y="349"/>
                  </a:lnTo>
                  <a:lnTo>
                    <a:pt x="73" y="325"/>
                  </a:lnTo>
                  <a:lnTo>
                    <a:pt x="69" y="286"/>
                  </a:lnTo>
                  <a:lnTo>
                    <a:pt x="55" y="241"/>
                  </a:lnTo>
                  <a:lnTo>
                    <a:pt x="48" y="195"/>
                  </a:lnTo>
                  <a:lnTo>
                    <a:pt x="42" y="154"/>
                  </a:lnTo>
                  <a:lnTo>
                    <a:pt x="43" y="127"/>
                  </a:lnTo>
                  <a:lnTo>
                    <a:pt x="49" y="100"/>
                  </a:lnTo>
                  <a:lnTo>
                    <a:pt x="58" y="78"/>
                  </a:lnTo>
                  <a:lnTo>
                    <a:pt x="72" y="57"/>
                  </a:lnTo>
                  <a:lnTo>
                    <a:pt x="81" y="4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8" name="Freeform 54"/>
            <p:cNvSpPr>
              <a:spLocks/>
            </p:cNvSpPr>
            <p:nvPr/>
          </p:nvSpPr>
          <p:spPr bwMode="auto">
            <a:xfrm>
              <a:off x="2593" y="1767"/>
              <a:ext cx="488" cy="476"/>
            </a:xfrm>
            <a:custGeom>
              <a:avLst/>
              <a:gdLst>
                <a:gd name="T0" fmla="*/ 480 w 488"/>
                <a:gd name="T1" fmla="*/ 0 h 476"/>
                <a:gd name="T2" fmla="*/ 432 w 488"/>
                <a:gd name="T3" fmla="*/ 19 h 476"/>
                <a:gd name="T4" fmla="*/ 402 w 488"/>
                <a:gd name="T5" fmla="*/ 45 h 476"/>
                <a:gd name="T6" fmla="*/ 381 w 488"/>
                <a:gd name="T7" fmla="*/ 81 h 476"/>
                <a:gd name="T8" fmla="*/ 363 w 488"/>
                <a:gd name="T9" fmla="*/ 118 h 476"/>
                <a:gd name="T10" fmla="*/ 352 w 488"/>
                <a:gd name="T11" fmla="*/ 160 h 476"/>
                <a:gd name="T12" fmla="*/ 346 w 488"/>
                <a:gd name="T13" fmla="*/ 202 h 476"/>
                <a:gd name="T14" fmla="*/ 337 w 488"/>
                <a:gd name="T15" fmla="*/ 241 h 476"/>
                <a:gd name="T16" fmla="*/ 327 w 488"/>
                <a:gd name="T17" fmla="*/ 265 h 476"/>
                <a:gd name="T18" fmla="*/ 313 w 488"/>
                <a:gd name="T19" fmla="*/ 283 h 476"/>
                <a:gd name="T20" fmla="*/ 294 w 488"/>
                <a:gd name="T21" fmla="*/ 300 h 476"/>
                <a:gd name="T22" fmla="*/ 289 w 488"/>
                <a:gd name="T23" fmla="*/ 301 h 476"/>
                <a:gd name="T24" fmla="*/ 264 w 488"/>
                <a:gd name="T25" fmla="*/ 316 h 476"/>
                <a:gd name="T26" fmla="*/ 223 w 488"/>
                <a:gd name="T27" fmla="*/ 334 h 476"/>
                <a:gd name="T28" fmla="*/ 184 w 488"/>
                <a:gd name="T29" fmla="*/ 354 h 476"/>
                <a:gd name="T30" fmla="*/ 148 w 488"/>
                <a:gd name="T31" fmla="*/ 367 h 476"/>
                <a:gd name="T32" fmla="*/ 127 w 488"/>
                <a:gd name="T33" fmla="*/ 333 h 476"/>
                <a:gd name="T34" fmla="*/ 127 w 488"/>
                <a:gd name="T35" fmla="*/ 337 h 476"/>
                <a:gd name="T36" fmla="*/ 111 w 488"/>
                <a:gd name="T37" fmla="*/ 373 h 476"/>
                <a:gd name="T38" fmla="*/ 88 w 488"/>
                <a:gd name="T39" fmla="*/ 405 h 476"/>
                <a:gd name="T40" fmla="*/ 51 w 488"/>
                <a:gd name="T41" fmla="*/ 435 h 476"/>
                <a:gd name="T42" fmla="*/ 12 w 488"/>
                <a:gd name="T43" fmla="*/ 460 h 476"/>
                <a:gd name="T44" fmla="*/ 0 w 488"/>
                <a:gd name="T45" fmla="*/ 469 h 476"/>
                <a:gd name="T46" fmla="*/ 10 w 488"/>
                <a:gd name="T47" fmla="*/ 474 h 476"/>
                <a:gd name="T48" fmla="*/ 6 w 488"/>
                <a:gd name="T49" fmla="*/ 476 h 476"/>
                <a:gd name="T50" fmla="*/ 64 w 488"/>
                <a:gd name="T51" fmla="*/ 459 h 476"/>
                <a:gd name="T52" fmla="*/ 118 w 488"/>
                <a:gd name="T53" fmla="*/ 448 h 476"/>
                <a:gd name="T54" fmla="*/ 175 w 488"/>
                <a:gd name="T55" fmla="*/ 438 h 476"/>
                <a:gd name="T56" fmla="*/ 204 w 488"/>
                <a:gd name="T57" fmla="*/ 436 h 476"/>
                <a:gd name="T58" fmla="*/ 168 w 488"/>
                <a:gd name="T59" fmla="*/ 393 h 476"/>
                <a:gd name="T60" fmla="*/ 163 w 488"/>
                <a:gd name="T61" fmla="*/ 396 h 476"/>
                <a:gd name="T62" fmla="*/ 217 w 488"/>
                <a:gd name="T63" fmla="*/ 366 h 476"/>
                <a:gd name="T64" fmla="*/ 262 w 488"/>
                <a:gd name="T65" fmla="*/ 342 h 476"/>
                <a:gd name="T66" fmla="*/ 298 w 488"/>
                <a:gd name="T67" fmla="*/ 324 h 476"/>
                <a:gd name="T68" fmla="*/ 328 w 488"/>
                <a:gd name="T69" fmla="*/ 301 h 476"/>
                <a:gd name="T70" fmla="*/ 346 w 488"/>
                <a:gd name="T71" fmla="*/ 279 h 476"/>
                <a:gd name="T72" fmla="*/ 358 w 488"/>
                <a:gd name="T73" fmla="*/ 249 h 476"/>
                <a:gd name="T74" fmla="*/ 367 w 488"/>
                <a:gd name="T75" fmla="*/ 208 h 476"/>
                <a:gd name="T76" fmla="*/ 375 w 488"/>
                <a:gd name="T77" fmla="*/ 171 h 476"/>
                <a:gd name="T78" fmla="*/ 384 w 488"/>
                <a:gd name="T79" fmla="*/ 135 h 476"/>
                <a:gd name="T80" fmla="*/ 394 w 488"/>
                <a:gd name="T81" fmla="*/ 99 h 476"/>
                <a:gd name="T82" fmla="*/ 412 w 488"/>
                <a:gd name="T83" fmla="*/ 69 h 476"/>
                <a:gd name="T84" fmla="*/ 433 w 488"/>
                <a:gd name="T85" fmla="*/ 48 h 476"/>
                <a:gd name="T86" fmla="*/ 465 w 488"/>
                <a:gd name="T87" fmla="*/ 33 h 476"/>
                <a:gd name="T88" fmla="*/ 488 w 488"/>
                <a:gd name="T89" fmla="*/ 22 h 476"/>
                <a:gd name="T90" fmla="*/ 480 w 488"/>
                <a:gd name="T91" fmla="*/ 0 h 4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88"/>
                <a:gd name="T139" fmla="*/ 0 h 476"/>
                <a:gd name="T140" fmla="*/ 488 w 488"/>
                <a:gd name="T141" fmla="*/ 476 h 4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88" h="476">
                  <a:moveTo>
                    <a:pt x="480" y="0"/>
                  </a:moveTo>
                  <a:lnTo>
                    <a:pt x="432" y="19"/>
                  </a:lnTo>
                  <a:lnTo>
                    <a:pt x="402" y="45"/>
                  </a:lnTo>
                  <a:lnTo>
                    <a:pt x="381" y="81"/>
                  </a:lnTo>
                  <a:lnTo>
                    <a:pt x="363" y="118"/>
                  </a:lnTo>
                  <a:lnTo>
                    <a:pt x="352" y="160"/>
                  </a:lnTo>
                  <a:lnTo>
                    <a:pt x="346" y="202"/>
                  </a:lnTo>
                  <a:lnTo>
                    <a:pt x="337" y="241"/>
                  </a:lnTo>
                  <a:lnTo>
                    <a:pt x="327" y="265"/>
                  </a:lnTo>
                  <a:lnTo>
                    <a:pt x="313" y="283"/>
                  </a:lnTo>
                  <a:lnTo>
                    <a:pt x="294" y="300"/>
                  </a:lnTo>
                  <a:lnTo>
                    <a:pt x="289" y="301"/>
                  </a:lnTo>
                  <a:lnTo>
                    <a:pt x="264" y="316"/>
                  </a:lnTo>
                  <a:lnTo>
                    <a:pt x="223" y="334"/>
                  </a:lnTo>
                  <a:lnTo>
                    <a:pt x="184" y="354"/>
                  </a:lnTo>
                  <a:lnTo>
                    <a:pt x="148" y="367"/>
                  </a:lnTo>
                  <a:lnTo>
                    <a:pt x="127" y="333"/>
                  </a:lnTo>
                  <a:lnTo>
                    <a:pt x="127" y="337"/>
                  </a:lnTo>
                  <a:lnTo>
                    <a:pt x="111" y="373"/>
                  </a:lnTo>
                  <a:lnTo>
                    <a:pt x="88" y="405"/>
                  </a:lnTo>
                  <a:lnTo>
                    <a:pt x="51" y="435"/>
                  </a:lnTo>
                  <a:lnTo>
                    <a:pt x="12" y="460"/>
                  </a:lnTo>
                  <a:lnTo>
                    <a:pt x="0" y="469"/>
                  </a:lnTo>
                  <a:lnTo>
                    <a:pt x="10" y="474"/>
                  </a:lnTo>
                  <a:lnTo>
                    <a:pt x="6" y="476"/>
                  </a:lnTo>
                  <a:lnTo>
                    <a:pt x="64" y="459"/>
                  </a:lnTo>
                  <a:lnTo>
                    <a:pt x="118" y="448"/>
                  </a:lnTo>
                  <a:lnTo>
                    <a:pt x="175" y="438"/>
                  </a:lnTo>
                  <a:lnTo>
                    <a:pt x="204" y="436"/>
                  </a:lnTo>
                  <a:lnTo>
                    <a:pt x="168" y="393"/>
                  </a:lnTo>
                  <a:lnTo>
                    <a:pt x="163" y="396"/>
                  </a:lnTo>
                  <a:lnTo>
                    <a:pt x="217" y="366"/>
                  </a:lnTo>
                  <a:lnTo>
                    <a:pt x="262" y="342"/>
                  </a:lnTo>
                  <a:lnTo>
                    <a:pt x="298" y="324"/>
                  </a:lnTo>
                  <a:lnTo>
                    <a:pt x="328" y="301"/>
                  </a:lnTo>
                  <a:lnTo>
                    <a:pt x="346" y="279"/>
                  </a:lnTo>
                  <a:lnTo>
                    <a:pt x="358" y="249"/>
                  </a:lnTo>
                  <a:lnTo>
                    <a:pt x="367" y="208"/>
                  </a:lnTo>
                  <a:lnTo>
                    <a:pt x="375" y="171"/>
                  </a:lnTo>
                  <a:lnTo>
                    <a:pt x="384" y="135"/>
                  </a:lnTo>
                  <a:lnTo>
                    <a:pt x="394" y="99"/>
                  </a:lnTo>
                  <a:lnTo>
                    <a:pt x="412" y="69"/>
                  </a:lnTo>
                  <a:lnTo>
                    <a:pt x="433" y="48"/>
                  </a:lnTo>
                  <a:lnTo>
                    <a:pt x="465" y="33"/>
                  </a:lnTo>
                  <a:lnTo>
                    <a:pt x="488" y="22"/>
                  </a:lnTo>
                  <a:lnTo>
                    <a:pt x="480"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5149" name="Group 55"/>
            <p:cNvGrpSpPr>
              <a:grpSpLocks/>
            </p:cNvGrpSpPr>
            <p:nvPr/>
          </p:nvGrpSpPr>
          <p:grpSpPr bwMode="auto">
            <a:xfrm>
              <a:off x="2720" y="768"/>
              <a:ext cx="230" cy="1456"/>
              <a:chOff x="2720" y="768"/>
              <a:chExt cx="230" cy="1456"/>
            </a:xfrm>
          </p:grpSpPr>
          <p:sp>
            <p:nvSpPr>
              <p:cNvPr id="5150" name="Freeform 56"/>
              <p:cNvSpPr>
                <a:spLocks/>
              </p:cNvSpPr>
              <p:nvPr/>
            </p:nvSpPr>
            <p:spPr bwMode="auto">
              <a:xfrm>
                <a:off x="2720" y="795"/>
                <a:ext cx="230" cy="293"/>
              </a:xfrm>
              <a:custGeom>
                <a:avLst/>
                <a:gdLst>
                  <a:gd name="T0" fmla="*/ 147 w 230"/>
                  <a:gd name="T1" fmla="*/ 264 h 293"/>
                  <a:gd name="T2" fmla="*/ 170 w 230"/>
                  <a:gd name="T3" fmla="*/ 252 h 293"/>
                  <a:gd name="T4" fmla="*/ 182 w 230"/>
                  <a:gd name="T5" fmla="*/ 234 h 293"/>
                  <a:gd name="T6" fmla="*/ 192 w 230"/>
                  <a:gd name="T7" fmla="*/ 204 h 293"/>
                  <a:gd name="T8" fmla="*/ 198 w 230"/>
                  <a:gd name="T9" fmla="*/ 165 h 293"/>
                  <a:gd name="T10" fmla="*/ 195 w 230"/>
                  <a:gd name="T11" fmla="*/ 111 h 293"/>
                  <a:gd name="T12" fmla="*/ 192 w 230"/>
                  <a:gd name="T13" fmla="*/ 81 h 293"/>
                  <a:gd name="T14" fmla="*/ 167 w 230"/>
                  <a:gd name="T15" fmla="*/ 84 h 293"/>
                  <a:gd name="T16" fmla="*/ 177 w 230"/>
                  <a:gd name="T17" fmla="*/ 2 h 293"/>
                  <a:gd name="T18" fmla="*/ 230 w 230"/>
                  <a:gd name="T19" fmla="*/ 69 h 293"/>
                  <a:gd name="T20" fmla="*/ 212 w 230"/>
                  <a:gd name="T21" fmla="*/ 77 h 293"/>
                  <a:gd name="T22" fmla="*/ 219 w 230"/>
                  <a:gd name="T23" fmla="*/ 125 h 293"/>
                  <a:gd name="T24" fmla="*/ 219 w 230"/>
                  <a:gd name="T25" fmla="*/ 129 h 293"/>
                  <a:gd name="T26" fmla="*/ 219 w 230"/>
                  <a:gd name="T27" fmla="*/ 179 h 293"/>
                  <a:gd name="T28" fmla="*/ 218 w 230"/>
                  <a:gd name="T29" fmla="*/ 183 h 293"/>
                  <a:gd name="T30" fmla="*/ 210 w 230"/>
                  <a:gd name="T31" fmla="*/ 222 h 293"/>
                  <a:gd name="T32" fmla="*/ 197 w 230"/>
                  <a:gd name="T33" fmla="*/ 258 h 293"/>
                  <a:gd name="T34" fmla="*/ 174 w 230"/>
                  <a:gd name="T35" fmla="*/ 279 h 293"/>
                  <a:gd name="T36" fmla="*/ 143 w 230"/>
                  <a:gd name="T37" fmla="*/ 288 h 293"/>
                  <a:gd name="T38" fmla="*/ 113 w 230"/>
                  <a:gd name="T39" fmla="*/ 293 h 293"/>
                  <a:gd name="T40" fmla="*/ 84 w 230"/>
                  <a:gd name="T41" fmla="*/ 290 h 293"/>
                  <a:gd name="T42" fmla="*/ 57 w 230"/>
                  <a:gd name="T43" fmla="*/ 279 h 293"/>
                  <a:gd name="T44" fmla="*/ 33 w 230"/>
                  <a:gd name="T45" fmla="*/ 257 h 293"/>
                  <a:gd name="T46" fmla="*/ 17 w 230"/>
                  <a:gd name="T47" fmla="*/ 227 h 293"/>
                  <a:gd name="T48" fmla="*/ 8 w 230"/>
                  <a:gd name="T49" fmla="*/ 192 h 293"/>
                  <a:gd name="T50" fmla="*/ 5 w 230"/>
                  <a:gd name="T51" fmla="*/ 153 h 293"/>
                  <a:gd name="T52" fmla="*/ 8 w 230"/>
                  <a:gd name="T53" fmla="*/ 116 h 293"/>
                  <a:gd name="T54" fmla="*/ 21 w 230"/>
                  <a:gd name="T55" fmla="*/ 89 h 293"/>
                  <a:gd name="T56" fmla="*/ 0 w 230"/>
                  <a:gd name="T57" fmla="*/ 72 h 293"/>
                  <a:gd name="T58" fmla="*/ 50 w 230"/>
                  <a:gd name="T59" fmla="*/ 0 h 293"/>
                  <a:gd name="T60" fmla="*/ 60 w 230"/>
                  <a:gd name="T61" fmla="*/ 92 h 293"/>
                  <a:gd name="T62" fmla="*/ 36 w 230"/>
                  <a:gd name="T63" fmla="*/ 90 h 293"/>
                  <a:gd name="T64" fmla="*/ 26 w 230"/>
                  <a:gd name="T65" fmla="*/ 128 h 293"/>
                  <a:gd name="T66" fmla="*/ 26 w 230"/>
                  <a:gd name="T67" fmla="*/ 162 h 293"/>
                  <a:gd name="T68" fmla="*/ 29 w 230"/>
                  <a:gd name="T69" fmla="*/ 192 h 293"/>
                  <a:gd name="T70" fmla="*/ 38 w 230"/>
                  <a:gd name="T71" fmla="*/ 221 h 293"/>
                  <a:gd name="T72" fmla="*/ 54 w 230"/>
                  <a:gd name="T73" fmla="*/ 242 h 293"/>
                  <a:gd name="T74" fmla="*/ 74 w 230"/>
                  <a:gd name="T75" fmla="*/ 258 h 293"/>
                  <a:gd name="T76" fmla="*/ 99 w 230"/>
                  <a:gd name="T77" fmla="*/ 267 h 293"/>
                  <a:gd name="T78" fmla="*/ 125 w 230"/>
                  <a:gd name="T79" fmla="*/ 267 h 293"/>
                  <a:gd name="T80" fmla="*/ 147 w 230"/>
                  <a:gd name="T81" fmla="*/ 264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0"/>
                  <a:gd name="T124" fmla="*/ 0 h 293"/>
                  <a:gd name="T125" fmla="*/ 230 w 230"/>
                  <a:gd name="T126" fmla="*/ 293 h 2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0" h="293">
                    <a:moveTo>
                      <a:pt x="147" y="264"/>
                    </a:moveTo>
                    <a:lnTo>
                      <a:pt x="170" y="252"/>
                    </a:lnTo>
                    <a:lnTo>
                      <a:pt x="182" y="234"/>
                    </a:lnTo>
                    <a:lnTo>
                      <a:pt x="192" y="204"/>
                    </a:lnTo>
                    <a:lnTo>
                      <a:pt x="198" y="165"/>
                    </a:lnTo>
                    <a:lnTo>
                      <a:pt x="195" y="111"/>
                    </a:lnTo>
                    <a:lnTo>
                      <a:pt x="192" y="81"/>
                    </a:lnTo>
                    <a:lnTo>
                      <a:pt x="167" y="84"/>
                    </a:lnTo>
                    <a:lnTo>
                      <a:pt x="177" y="2"/>
                    </a:lnTo>
                    <a:lnTo>
                      <a:pt x="230" y="69"/>
                    </a:lnTo>
                    <a:lnTo>
                      <a:pt x="212" y="77"/>
                    </a:lnTo>
                    <a:lnTo>
                      <a:pt x="219" y="125"/>
                    </a:lnTo>
                    <a:lnTo>
                      <a:pt x="219" y="129"/>
                    </a:lnTo>
                    <a:lnTo>
                      <a:pt x="219" y="179"/>
                    </a:lnTo>
                    <a:lnTo>
                      <a:pt x="218" y="183"/>
                    </a:lnTo>
                    <a:lnTo>
                      <a:pt x="210" y="222"/>
                    </a:lnTo>
                    <a:lnTo>
                      <a:pt x="197" y="258"/>
                    </a:lnTo>
                    <a:lnTo>
                      <a:pt x="174" y="279"/>
                    </a:lnTo>
                    <a:lnTo>
                      <a:pt x="143" y="288"/>
                    </a:lnTo>
                    <a:lnTo>
                      <a:pt x="113" y="293"/>
                    </a:lnTo>
                    <a:lnTo>
                      <a:pt x="84" y="290"/>
                    </a:lnTo>
                    <a:lnTo>
                      <a:pt x="57" y="279"/>
                    </a:lnTo>
                    <a:lnTo>
                      <a:pt x="33" y="257"/>
                    </a:lnTo>
                    <a:lnTo>
                      <a:pt x="17" y="227"/>
                    </a:lnTo>
                    <a:lnTo>
                      <a:pt x="8" y="192"/>
                    </a:lnTo>
                    <a:lnTo>
                      <a:pt x="5" y="153"/>
                    </a:lnTo>
                    <a:lnTo>
                      <a:pt x="8" y="116"/>
                    </a:lnTo>
                    <a:lnTo>
                      <a:pt x="21" y="89"/>
                    </a:lnTo>
                    <a:lnTo>
                      <a:pt x="0" y="72"/>
                    </a:lnTo>
                    <a:lnTo>
                      <a:pt x="50" y="0"/>
                    </a:lnTo>
                    <a:lnTo>
                      <a:pt x="60" y="92"/>
                    </a:lnTo>
                    <a:lnTo>
                      <a:pt x="36" y="90"/>
                    </a:lnTo>
                    <a:lnTo>
                      <a:pt x="26" y="128"/>
                    </a:lnTo>
                    <a:lnTo>
                      <a:pt x="26" y="162"/>
                    </a:lnTo>
                    <a:lnTo>
                      <a:pt x="29" y="192"/>
                    </a:lnTo>
                    <a:lnTo>
                      <a:pt x="38" y="221"/>
                    </a:lnTo>
                    <a:lnTo>
                      <a:pt x="54" y="242"/>
                    </a:lnTo>
                    <a:lnTo>
                      <a:pt x="74" y="258"/>
                    </a:lnTo>
                    <a:lnTo>
                      <a:pt x="99" y="267"/>
                    </a:lnTo>
                    <a:lnTo>
                      <a:pt x="125" y="267"/>
                    </a:lnTo>
                    <a:lnTo>
                      <a:pt x="147" y="26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51" name="Freeform 57"/>
              <p:cNvSpPr>
                <a:spLocks/>
              </p:cNvSpPr>
              <p:nvPr/>
            </p:nvSpPr>
            <p:spPr bwMode="auto">
              <a:xfrm>
                <a:off x="2794" y="768"/>
                <a:ext cx="96" cy="1456"/>
              </a:xfrm>
              <a:custGeom>
                <a:avLst/>
                <a:gdLst>
                  <a:gd name="T0" fmla="*/ 27 w 96"/>
                  <a:gd name="T1" fmla="*/ 306 h 1456"/>
                  <a:gd name="T2" fmla="*/ 28 w 96"/>
                  <a:gd name="T3" fmla="*/ 78 h 1456"/>
                  <a:gd name="T4" fmla="*/ 0 w 96"/>
                  <a:gd name="T5" fmla="*/ 80 h 1456"/>
                  <a:gd name="T6" fmla="*/ 40 w 96"/>
                  <a:gd name="T7" fmla="*/ 0 h 1456"/>
                  <a:gd name="T8" fmla="*/ 73 w 96"/>
                  <a:gd name="T9" fmla="*/ 80 h 1456"/>
                  <a:gd name="T10" fmla="*/ 45 w 96"/>
                  <a:gd name="T11" fmla="*/ 75 h 1456"/>
                  <a:gd name="T12" fmla="*/ 46 w 96"/>
                  <a:gd name="T13" fmla="*/ 306 h 1456"/>
                  <a:gd name="T14" fmla="*/ 55 w 96"/>
                  <a:gd name="T15" fmla="*/ 582 h 1456"/>
                  <a:gd name="T16" fmla="*/ 70 w 96"/>
                  <a:gd name="T17" fmla="*/ 815 h 1456"/>
                  <a:gd name="T18" fmla="*/ 81 w 96"/>
                  <a:gd name="T19" fmla="*/ 1129 h 1456"/>
                  <a:gd name="T20" fmla="*/ 79 w 96"/>
                  <a:gd name="T21" fmla="*/ 1134 h 1456"/>
                  <a:gd name="T22" fmla="*/ 94 w 96"/>
                  <a:gd name="T23" fmla="*/ 1398 h 1456"/>
                  <a:gd name="T24" fmla="*/ 96 w 96"/>
                  <a:gd name="T25" fmla="*/ 1446 h 1456"/>
                  <a:gd name="T26" fmla="*/ 88 w 96"/>
                  <a:gd name="T27" fmla="*/ 1455 h 1456"/>
                  <a:gd name="T28" fmla="*/ 76 w 96"/>
                  <a:gd name="T29" fmla="*/ 1456 h 1456"/>
                  <a:gd name="T30" fmla="*/ 67 w 96"/>
                  <a:gd name="T31" fmla="*/ 1447 h 1456"/>
                  <a:gd name="T32" fmla="*/ 64 w 96"/>
                  <a:gd name="T33" fmla="*/ 1438 h 1456"/>
                  <a:gd name="T34" fmla="*/ 51 w 96"/>
                  <a:gd name="T35" fmla="*/ 911 h 1456"/>
                  <a:gd name="T36" fmla="*/ 34 w 96"/>
                  <a:gd name="T37" fmla="*/ 540 h 1456"/>
                  <a:gd name="T38" fmla="*/ 27 w 96"/>
                  <a:gd name="T39" fmla="*/ 306 h 14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456"/>
                  <a:gd name="T62" fmla="*/ 96 w 96"/>
                  <a:gd name="T63" fmla="*/ 1456 h 14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456">
                    <a:moveTo>
                      <a:pt x="27" y="306"/>
                    </a:moveTo>
                    <a:lnTo>
                      <a:pt x="28" y="78"/>
                    </a:lnTo>
                    <a:lnTo>
                      <a:pt x="0" y="80"/>
                    </a:lnTo>
                    <a:lnTo>
                      <a:pt x="40" y="0"/>
                    </a:lnTo>
                    <a:lnTo>
                      <a:pt x="73" y="80"/>
                    </a:lnTo>
                    <a:lnTo>
                      <a:pt x="45" y="75"/>
                    </a:lnTo>
                    <a:lnTo>
                      <a:pt x="46" y="306"/>
                    </a:lnTo>
                    <a:lnTo>
                      <a:pt x="55" y="582"/>
                    </a:lnTo>
                    <a:lnTo>
                      <a:pt x="70" y="815"/>
                    </a:lnTo>
                    <a:lnTo>
                      <a:pt x="81" y="1129"/>
                    </a:lnTo>
                    <a:lnTo>
                      <a:pt x="79" y="1134"/>
                    </a:lnTo>
                    <a:lnTo>
                      <a:pt x="94" y="1398"/>
                    </a:lnTo>
                    <a:lnTo>
                      <a:pt x="96" y="1446"/>
                    </a:lnTo>
                    <a:lnTo>
                      <a:pt x="88" y="1455"/>
                    </a:lnTo>
                    <a:lnTo>
                      <a:pt x="76" y="1456"/>
                    </a:lnTo>
                    <a:lnTo>
                      <a:pt x="67" y="1447"/>
                    </a:lnTo>
                    <a:lnTo>
                      <a:pt x="64" y="1438"/>
                    </a:lnTo>
                    <a:lnTo>
                      <a:pt x="51" y="911"/>
                    </a:lnTo>
                    <a:lnTo>
                      <a:pt x="34" y="540"/>
                    </a:lnTo>
                    <a:lnTo>
                      <a:pt x="27" y="30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grpSp>
        <p:nvGrpSpPr>
          <p:cNvPr id="5125" name="Group 26"/>
          <p:cNvGrpSpPr>
            <a:grpSpLocks/>
          </p:cNvGrpSpPr>
          <p:nvPr/>
        </p:nvGrpSpPr>
        <p:grpSpPr bwMode="auto">
          <a:xfrm flipH="1">
            <a:off x="152400" y="1524000"/>
            <a:ext cx="947738" cy="1828800"/>
            <a:chOff x="2308" y="1513"/>
            <a:chExt cx="1162" cy="2570"/>
          </a:xfrm>
        </p:grpSpPr>
        <p:grpSp>
          <p:nvGrpSpPr>
            <p:cNvPr id="5128" name="Group 27"/>
            <p:cNvGrpSpPr>
              <a:grpSpLocks/>
            </p:cNvGrpSpPr>
            <p:nvPr/>
          </p:nvGrpSpPr>
          <p:grpSpPr bwMode="auto">
            <a:xfrm>
              <a:off x="2308" y="1740"/>
              <a:ext cx="957" cy="2343"/>
              <a:chOff x="2308" y="1740"/>
              <a:chExt cx="957" cy="2343"/>
            </a:xfrm>
          </p:grpSpPr>
          <p:sp>
            <p:nvSpPr>
              <p:cNvPr id="5136" name="Freeform 28"/>
              <p:cNvSpPr>
                <a:spLocks/>
              </p:cNvSpPr>
              <p:nvPr/>
            </p:nvSpPr>
            <p:spPr bwMode="auto">
              <a:xfrm>
                <a:off x="2673" y="1740"/>
                <a:ext cx="432" cy="485"/>
              </a:xfrm>
              <a:custGeom>
                <a:avLst/>
                <a:gdLst>
                  <a:gd name="T0" fmla="*/ 123 w 432"/>
                  <a:gd name="T1" fmla="*/ 206 h 485"/>
                  <a:gd name="T2" fmla="*/ 159 w 432"/>
                  <a:gd name="T3" fmla="*/ 53 h 485"/>
                  <a:gd name="T4" fmla="*/ 248 w 432"/>
                  <a:gd name="T5" fmla="*/ 0 h 485"/>
                  <a:gd name="T6" fmla="*/ 335 w 432"/>
                  <a:gd name="T7" fmla="*/ 0 h 485"/>
                  <a:gd name="T8" fmla="*/ 388 w 432"/>
                  <a:gd name="T9" fmla="*/ 53 h 485"/>
                  <a:gd name="T10" fmla="*/ 432 w 432"/>
                  <a:gd name="T11" fmla="*/ 215 h 485"/>
                  <a:gd name="T12" fmla="*/ 415 w 432"/>
                  <a:gd name="T13" fmla="*/ 349 h 485"/>
                  <a:gd name="T14" fmla="*/ 379 w 432"/>
                  <a:gd name="T15" fmla="*/ 458 h 485"/>
                  <a:gd name="T16" fmla="*/ 309 w 432"/>
                  <a:gd name="T17" fmla="*/ 485 h 485"/>
                  <a:gd name="T18" fmla="*/ 221 w 432"/>
                  <a:gd name="T19" fmla="*/ 475 h 485"/>
                  <a:gd name="T20" fmla="*/ 132 w 432"/>
                  <a:gd name="T21" fmla="*/ 368 h 485"/>
                  <a:gd name="T22" fmla="*/ 123 w 432"/>
                  <a:gd name="T23" fmla="*/ 288 h 485"/>
                  <a:gd name="T24" fmla="*/ 0 w 432"/>
                  <a:gd name="T25" fmla="*/ 242 h 485"/>
                  <a:gd name="T26" fmla="*/ 0 w 432"/>
                  <a:gd name="T27" fmla="*/ 189 h 485"/>
                  <a:gd name="T28" fmla="*/ 123 w 432"/>
                  <a:gd name="T29" fmla="*/ 206 h 4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485"/>
                  <a:gd name="T47" fmla="*/ 432 w 432"/>
                  <a:gd name="T48" fmla="*/ 485 h 4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485">
                    <a:moveTo>
                      <a:pt x="123" y="206"/>
                    </a:moveTo>
                    <a:lnTo>
                      <a:pt x="159" y="53"/>
                    </a:lnTo>
                    <a:lnTo>
                      <a:pt x="248" y="0"/>
                    </a:lnTo>
                    <a:lnTo>
                      <a:pt x="335" y="0"/>
                    </a:lnTo>
                    <a:lnTo>
                      <a:pt x="388" y="53"/>
                    </a:lnTo>
                    <a:lnTo>
                      <a:pt x="432" y="215"/>
                    </a:lnTo>
                    <a:lnTo>
                      <a:pt x="415" y="349"/>
                    </a:lnTo>
                    <a:lnTo>
                      <a:pt x="379" y="458"/>
                    </a:lnTo>
                    <a:lnTo>
                      <a:pt x="309" y="485"/>
                    </a:lnTo>
                    <a:lnTo>
                      <a:pt x="221" y="475"/>
                    </a:lnTo>
                    <a:lnTo>
                      <a:pt x="132" y="368"/>
                    </a:lnTo>
                    <a:lnTo>
                      <a:pt x="123" y="288"/>
                    </a:lnTo>
                    <a:lnTo>
                      <a:pt x="0" y="242"/>
                    </a:lnTo>
                    <a:lnTo>
                      <a:pt x="0" y="189"/>
                    </a:lnTo>
                    <a:lnTo>
                      <a:pt x="123" y="20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37" name="Freeform 29"/>
              <p:cNvSpPr>
                <a:spLocks/>
              </p:cNvSpPr>
              <p:nvPr/>
            </p:nvSpPr>
            <p:spPr bwMode="auto">
              <a:xfrm>
                <a:off x="2573" y="2253"/>
                <a:ext cx="500" cy="828"/>
              </a:xfrm>
              <a:custGeom>
                <a:avLst/>
                <a:gdLst>
                  <a:gd name="T0" fmla="*/ 41 w 500"/>
                  <a:gd name="T1" fmla="*/ 173 h 828"/>
                  <a:gd name="T2" fmla="*/ 163 w 500"/>
                  <a:gd name="T3" fmla="*/ 35 h 828"/>
                  <a:gd name="T4" fmla="*/ 232 w 500"/>
                  <a:gd name="T5" fmla="*/ 0 h 828"/>
                  <a:gd name="T6" fmla="*/ 366 w 500"/>
                  <a:gd name="T7" fmla="*/ 5 h 828"/>
                  <a:gd name="T8" fmla="*/ 488 w 500"/>
                  <a:gd name="T9" fmla="*/ 57 h 828"/>
                  <a:gd name="T10" fmla="*/ 500 w 500"/>
                  <a:gd name="T11" fmla="*/ 126 h 828"/>
                  <a:gd name="T12" fmla="*/ 483 w 500"/>
                  <a:gd name="T13" fmla="*/ 207 h 828"/>
                  <a:gd name="T14" fmla="*/ 396 w 500"/>
                  <a:gd name="T15" fmla="*/ 281 h 828"/>
                  <a:gd name="T16" fmla="*/ 349 w 500"/>
                  <a:gd name="T17" fmla="*/ 414 h 828"/>
                  <a:gd name="T18" fmla="*/ 349 w 500"/>
                  <a:gd name="T19" fmla="*/ 552 h 828"/>
                  <a:gd name="T20" fmla="*/ 384 w 500"/>
                  <a:gd name="T21" fmla="*/ 637 h 828"/>
                  <a:gd name="T22" fmla="*/ 448 w 500"/>
                  <a:gd name="T23" fmla="*/ 695 h 828"/>
                  <a:gd name="T24" fmla="*/ 448 w 500"/>
                  <a:gd name="T25" fmla="*/ 765 h 828"/>
                  <a:gd name="T26" fmla="*/ 419 w 500"/>
                  <a:gd name="T27" fmla="*/ 800 h 828"/>
                  <a:gd name="T28" fmla="*/ 384 w 500"/>
                  <a:gd name="T29" fmla="*/ 816 h 828"/>
                  <a:gd name="T30" fmla="*/ 268 w 500"/>
                  <a:gd name="T31" fmla="*/ 828 h 828"/>
                  <a:gd name="T32" fmla="*/ 163 w 500"/>
                  <a:gd name="T33" fmla="*/ 747 h 828"/>
                  <a:gd name="T34" fmla="*/ 53 w 500"/>
                  <a:gd name="T35" fmla="*/ 574 h 828"/>
                  <a:gd name="T36" fmla="*/ 0 w 500"/>
                  <a:gd name="T37" fmla="*/ 368 h 828"/>
                  <a:gd name="T38" fmla="*/ 140 w 500"/>
                  <a:gd name="T39" fmla="*/ 436 h 828"/>
                  <a:gd name="T40" fmla="*/ 192 w 500"/>
                  <a:gd name="T41" fmla="*/ 436 h 828"/>
                  <a:gd name="T42" fmla="*/ 227 w 500"/>
                  <a:gd name="T43" fmla="*/ 396 h 828"/>
                  <a:gd name="T44" fmla="*/ 251 w 500"/>
                  <a:gd name="T45" fmla="*/ 316 h 828"/>
                  <a:gd name="T46" fmla="*/ 209 w 500"/>
                  <a:gd name="T47" fmla="*/ 293 h 828"/>
                  <a:gd name="T48" fmla="*/ 53 w 500"/>
                  <a:gd name="T49" fmla="*/ 293 h 828"/>
                  <a:gd name="T50" fmla="*/ 18 w 500"/>
                  <a:gd name="T51" fmla="*/ 293 h 828"/>
                  <a:gd name="T52" fmla="*/ 41 w 500"/>
                  <a:gd name="T53" fmla="*/ 173 h 8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00"/>
                  <a:gd name="T82" fmla="*/ 0 h 828"/>
                  <a:gd name="T83" fmla="*/ 500 w 500"/>
                  <a:gd name="T84" fmla="*/ 828 h 8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00" h="828">
                    <a:moveTo>
                      <a:pt x="41" y="173"/>
                    </a:moveTo>
                    <a:lnTo>
                      <a:pt x="163" y="35"/>
                    </a:lnTo>
                    <a:lnTo>
                      <a:pt x="232" y="0"/>
                    </a:lnTo>
                    <a:lnTo>
                      <a:pt x="366" y="5"/>
                    </a:lnTo>
                    <a:lnTo>
                      <a:pt x="488" y="57"/>
                    </a:lnTo>
                    <a:lnTo>
                      <a:pt x="500" y="126"/>
                    </a:lnTo>
                    <a:lnTo>
                      <a:pt x="483" y="207"/>
                    </a:lnTo>
                    <a:lnTo>
                      <a:pt x="396" y="281"/>
                    </a:lnTo>
                    <a:lnTo>
                      <a:pt x="349" y="414"/>
                    </a:lnTo>
                    <a:lnTo>
                      <a:pt x="349" y="552"/>
                    </a:lnTo>
                    <a:lnTo>
                      <a:pt x="384" y="637"/>
                    </a:lnTo>
                    <a:lnTo>
                      <a:pt x="448" y="695"/>
                    </a:lnTo>
                    <a:lnTo>
                      <a:pt x="448" y="765"/>
                    </a:lnTo>
                    <a:lnTo>
                      <a:pt x="419" y="800"/>
                    </a:lnTo>
                    <a:lnTo>
                      <a:pt x="384" y="816"/>
                    </a:lnTo>
                    <a:lnTo>
                      <a:pt x="268" y="828"/>
                    </a:lnTo>
                    <a:lnTo>
                      <a:pt x="163" y="747"/>
                    </a:lnTo>
                    <a:lnTo>
                      <a:pt x="53" y="574"/>
                    </a:lnTo>
                    <a:lnTo>
                      <a:pt x="0" y="368"/>
                    </a:lnTo>
                    <a:lnTo>
                      <a:pt x="140" y="436"/>
                    </a:lnTo>
                    <a:lnTo>
                      <a:pt x="192" y="436"/>
                    </a:lnTo>
                    <a:lnTo>
                      <a:pt x="227" y="396"/>
                    </a:lnTo>
                    <a:lnTo>
                      <a:pt x="251" y="316"/>
                    </a:lnTo>
                    <a:lnTo>
                      <a:pt x="209" y="293"/>
                    </a:lnTo>
                    <a:lnTo>
                      <a:pt x="53" y="293"/>
                    </a:lnTo>
                    <a:lnTo>
                      <a:pt x="18" y="293"/>
                    </a:lnTo>
                    <a:lnTo>
                      <a:pt x="41" y="17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38" name="Freeform 30"/>
              <p:cNvSpPr>
                <a:spLocks/>
              </p:cNvSpPr>
              <p:nvPr/>
            </p:nvSpPr>
            <p:spPr bwMode="auto">
              <a:xfrm>
                <a:off x="2950" y="2289"/>
                <a:ext cx="265" cy="895"/>
              </a:xfrm>
              <a:custGeom>
                <a:avLst/>
                <a:gdLst>
                  <a:gd name="T0" fmla="*/ 0 w 265"/>
                  <a:gd name="T1" fmla="*/ 75 h 895"/>
                  <a:gd name="T2" fmla="*/ 29 w 265"/>
                  <a:gd name="T3" fmla="*/ 23 h 895"/>
                  <a:gd name="T4" fmla="*/ 83 w 265"/>
                  <a:gd name="T5" fmla="*/ 0 h 895"/>
                  <a:gd name="T6" fmla="*/ 135 w 265"/>
                  <a:gd name="T7" fmla="*/ 5 h 895"/>
                  <a:gd name="T8" fmla="*/ 206 w 265"/>
                  <a:gd name="T9" fmla="*/ 108 h 895"/>
                  <a:gd name="T10" fmla="*/ 265 w 265"/>
                  <a:gd name="T11" fmla="*/ 264 h 895"/>
                  <a:gd name="T12" fmla="*/ 265 w 265"/>
                  <a:gd name="T13" fmla="*/ 384 h 895"/>
                  <a:gd name="T14" fmla="*/ 241 w 265"/>
                  <a:gd name="T15" fmla="*/ 447 h 895"/>
                  <a:gd name="T16" fmla="*/ 118 w 265"/>
                  <a:gd name="T17" fmla="*/ 522 h 895"/>
                  <a:gd name="T18" fmla="*/ 83 w 265"/>
                  <a:gd name="T19" fmla="*/ 573 h 895"/>
                  <a:gd name="T20" fmla="*/ 83 w 265"/>
                  <a:gd name="T21" fmla="*/ 608 h 895"/>
                  <a:gd name="T22" fmla="*/ 123 w 265"/>
                  <a:gd name="T23" fmla="*/ 654 h 895"/>
                  <a:gd name="T24" fmla="*/ 189 w 265"/>
                  <a:gd name="T25" fmla="*/ 723 h 895"/>
                  <a:gd name="T26" fmla="*/ 224 w 265"/>
                  <a:gd name="T27" fmla="*/ 814 h 895"/>
                  <a:gd name="T28" fmla="*/ 212 w 265"/>
                  <a:gd name="T29" fmla="*/ 895 h 895"/>
                  <a:gd name="T30" fmla="*/ 177 w 265"/>
                  <a:gd name="T31" fmla="*/ 877 h 895"/>
                  <a:gd name="T32" fmla="*/ 159 w 265"/>
                  <a:gd name="T33" fmla="*/ 764 h 895"/>
                  <a:gd name="T34" fmla="*/ 101 w 265"/>
                  <a:gd name="T35" fmla="*/ 694 h 895"/>
                  <a:gd name="T36" fmla="*/ 54 w 265"/>
                  <a:gd name="T37" fmla="*/ 676 h 895"/>
                  <a:gd name="T38" fmla="*/ 29 w 265"/>
                  <a:gd name="T39" fmla="*/ 643 h 895"/>
                  <a:gd name="T40" fmla="*/ 29 w 265"/>
                  <a:gd name="T41" fmla="*/ 568 h 895"/>
                  <a:gd name="T42" fmla="*/ 64 w 265"/>
                  <a:gd name="T43" fmla="*/ 505 h 895"/>
                  <a:gd name="T44" fmla="*/ 123 w 265"/>
                  <a:gd name="T45" fmla="*/ 465 h 895"/>
                  <a:gd name="T46" fmla="*/ 212 w 265"/>
                  <a:gd name="T47" fmla="*/ 402 h 895"/>
                  <a:gd name="T48" fmla="*/ 224 w 265"/>
                  <a:gd name="T49" fmla="*/ 327 h 895"/>
                  <a:gd name="T50" fmla="*/ 177 w 265"/>
                  <a:gd name="T51" fmla="*/ 224 h 895"/>
                  <a:gd name="T52" fmla="*/ 101 w 265"/>
                  <a:gd name="T53" fmla="*/ 143 h 895"/>
                  <a:gd name="T54" fmla="*/ 0 w 265"/>
                  <a:gd name="T55" fmla="*/ 75 h 8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5"/>
                  <a:gd name="T85" fmla="*/ 0 h 895"/>
                  <a:gd name="T86" fmla="*/ 265 w 265"/>
                  <a:gd name="T87" fmla="*/ 895 h 8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5" h="895">
                    <a:moveTo>
                      <a:pt x="0" y="75"/>
                    </a:moveTo>
                    <a:lnTo>
                      <a:pt x="29" y="23"/>
                    </a:lnTo>
                    <a:lnTo>
                      <a:pt x="83" y="0"/>
                    </a:lnTo>
                    <a:lnTo>
                      <a:pt x="135" y="5"/>
                    </a:lnTo>
                    <a:lnTo>
                      <a:pt x="206" y="108"/>
                    </a:lnTo>
                    <a:lnTo>
                      <a:pt x="265" y="264"/>
                    </a:lnTo>
                    <a:lnTo>
                      <a:pt x="265" y="384"/>
                    </a:lnTo>
                    <a:lnTo>
                      <a:pt x="241" y="447"/>
                    </a:lnTo>
                    <a:lnTo>
                      <a:pt x="118" y="522"/>
                    </a:lnTo>
                    <a:lnTo>
                      <a:pt x="83" y="573"/>
                    </a:lnTo>
                    <a:lnTo>
                      <a:pt x="83" y="608"/>
                    </a:lnTo>
                    <a:lnTo>
                      <a:pt x="123" y="654"/>
                    </a:lnTo>
                    <a:lnTo>
                      <a:pt x="189" y="723"/>
                    </a:lnTo>
                    <a:lnTo>
                      <a:pt x="224" y="814"/>
                    </a:lnTo>
                    <a:lnTo>
                      <a:pt x="212" y="895"/>
                    </a:lnTo>
                    <a:lnTo>
                      <a:pt x="177" y="877"/>
                    </a:lnTo>
                    <a:lnTo>
                      <a:pt x="159" y="764"/>
                    </a:lnTo>
                    <a:lnTo>
                      <a:pt x="101" y="694"/>
                    </a:lnTo>
                    <a:lnTo>
                      <a:pt x="54" y="676"/>
                    </a:lnTo>
                    <a:lnTo>
                      <a:pt x="29" y="643"/>
                    </a:lnTo>
                    <a:lnTo>
                      <a:pt x="29" y="568"/>
                    </a:lnTo>
                    <a:lnTo>
                      <a:pt x="64" y="505"/>
                    </a:lnTo>
                    <a:lnTo>
                      <a:pt x="123" y="465"/>
                    </a:lnTo>
                    <a:lnTo>
                      <a:pt x="212" y="402"/>
                    </a:lnTo>
                    <a:lnTo>
                      <a:pt x="224" y="327"/>
                    </a:lnTo>
                    <a:lnTo>
                      <a:pt x="177" y="224"/>
                    </a:lnTo>
                    <a:lnTo>
                      <a:pt x="101" y="143"/>
                    </a:lnTo>
                    <a:lnTo>
                      <a:pt x="0" y="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39" name="Freeform 31"/>
              <p:cNvSpPr>
                <a:spLocks/>
              </p:cNvSpPr>
              <p:nvPr/>
            </p:nvSpPr>
            <p:spPr bwMode="auto">
              <a:xfrm>
                <a:off x="2308" y="2238"/>
                <a:ext cx="520" cy="435"/>
              </a:xfrm>
              <a:custGeom>
                <a:avLst/>
                <a:gdLst>
                  <a:gd name="T0" fmla="*/ 398 w 520"/>
                  <a:gd name="T1" fmla="*/ 5 h 435"/>
                  <a:gd name="T2" fmla="*/ 485 w 520"/>
                  <a:gd name="T3" fmla="*/ 0 h 435"/>
                  <a:gd name="T4" fmla="*/ 520 w 520"/>
                  <a:gd name="T5" fmla="*/ 35 h 435"/>
                  <a:gd name="T6" fmla="*/ 497 w 520"/>
                  <a:gd name="T7" fmla="*/ 87 h 435"/>
                  <a:gd name="T8" fmla="*/ 428 w 520"/>
                  <a:gd name="T9" fmla="*/ 110 h 435"/>
                  <a:gd name="T10" fmla="*/ 365 w 520"/>
                  <a:gd name="T11" fmla="*/ 110 h 435"/>
                  <a:gd name="T12" fmla="*/ 272 w 520"/>
                  <a:gd name="T13" fmla="*/ 127 h 435"/>
                  <a:gd name="T14" fmla="*/ 168 w 520"/>
                  <a:gd name="T15" fmla="*/ 145 h 435"/>
                  <a:gd name="T16" fmla="*/ 87 w 520"/>
                  <a:gd name="T17" fmla="*/ 180 h 435"/>
                  <a:gd name="T18" fmla="*/ 63 w 520"/>
                  <a:gd name="T19" fmla="*/ 214 h 435"/>
                  <a:gd name="T20" fmla="*/ 70 w 520"/>
                  <a:gd name="T21" fmla="*/ 249 h 435"/>
                  <a:gd name="T22" fmla="*/ 115 w 520"/>
                  <a:gd name="T23" fmla="*/ 296 h 435"/>
                  <a:gd name="T24" fmla="*/ 202 w 520"/>
                  <a:gd name="T25" fmla="*/ 331 h 435"/>
                  <a:gd name="T26" fmla="*/ 306 w 520"/>
                  <a:gd name="T27" fmla="*/ 331 h 435"/>
                  <a:gd name="T28" fmla="*/ 382 w 520"/>
                  <a:gd name="T29" fmla="*/ 331 h 435"/>
                  <a:gd name="T30" fmla="*/ 468 w 520"/>
                  <a:gd name="T31" fmla="*/ 348 h 435"/>
                  <a:gd name="T32" fmla="*/ 450 w 520"/>
                  <a:gd name="T33" fmla="*/ 435 h 435"/>
                  <a:gd name="T34" fmla="*/ 330 w 520"/>
                  <a:gd name="T35" fmla="*/ 401 h 435"/>
                  <a:gd name="T36" fmla="*/ 290 w 520"/>
                  <a:gd name="T37" fmla="*/ 371 h 435"/>
                  <a:gd name="T38" fmla="*/ 208 w 520"/>
                  <a:gd name="T39" fmla="*/ 371 h 435"/>
                  <a:gd name="T40" fmla="*/ 70 w 520"/>
                  <a:gd name="T41" fmla="*/ 336 h 435"/>
                  <a:gd name="T42" fmla="*/ 12 w 520"/>
                  <a:gd name="T43" fmla="*/ 284 h 435"/>
                  <a:gd name="T44" fmla="*/ 0 w 520"/>
                  <a:gd name="T45" fmla="*/ 214 h 435"/>
                  <a:gd name="T46" fmla="*/ 46 w 520"/>
                  <a:gd name="T47" fmla="*/ 145 h 435"/>
                  <a:gd name="T48" fmla="*/ 202 w 520"/>
                  <a:gd name="T49" fmla="*/ 75 h 435"/>
                  <a:gd name="T50" fmla="*/ 340 w 520"/>
                  <a:gd name="T51" fmla="*/ 40 h 435"/>
                  <a:gd name="T52" fmla="*/ 398 w 520"/>
                  <a:gd name="T53" fmla="*/ 5 h 4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20"/>
                  <a:gd name="T82" fmla="*/ 0 h 435"/>
                  <a:gd name="T83" fmla="*/ 520 w 520"/>
                  <a:gd name="T84" fmla="*/ 435 h 4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20" h="435">
                    <a:moveTo>
                      <a:pt x="398" y="5"/>
                    </a:moveTo>
                    <a:lnTo>
                      <a:pt x="485" y="0"/>
                    </a:lnTo>
                    <a:lnTo>
                      <a:pt x="520" y="35"/>
                    </a:lnTo>
                    <a:lnTo>
                      <a:pt x="497" y="87"/>
                    </a:lnTo>
                    <a:lnTo>
                      <a:pt x="428" y="110"/>
                    </a:lnTo>
                    <a:lnTo>
                      <a:pt x="365" y="110"/>
                    </a:lnTo>
                    <a:lnTo>
                      <a:pt x="272" y="127"/>
                    </a:lnTo>
                    <a:lnTo>
                      <a:pt x="168" y="145"/>
                    </a:lnTo>
                    <a:lnTo>
                      <a:pt x="87" y="180"/>
                    </a:lnTo>
                    <a:lnTo>
                      <a:pt x="63" y="214"/>
                    </a:lnTo>
                    <a:lnTo>
                      <a:pt x="70" y="249"/>
                    </a:lnTo>
                    <a:lnTo>
                      <a:pt x="115" y="296"/>
                    </a:lnTo>
                    <a:lnTo>
                      <a:pt x="202" y="331"/>
                    </a:lnTo>
                    <a:lnTo>
                      <a:pt x="306" y="331"/>
                    </a:lnTo>
                    <a:lnTo>
                      <a:pt x="382" y="331"/>
                    </a:lnTo>
                    <a:lnTo>
                      <a:pt x="468" y="348"/>
                    </a:lnTo>
                    <a:lnTo>
                      <a:pt x="450" y="435"/>
                    </a:lnTo>
                    <a:lnTo>
                      <a:pt x="330" y="401"/>
                    </a:lnTo>
                    <a:lnTo>
                      <a:pt x="290" y="371"/>
                    </a:lnTo>
                    <a:lnTo>
                      <a:pt x="208" y="371"/>
                    </a:lnTo>
                    <a:lnTo>
                      <a:pt x="70" y="336"/>
                    </a:lnTo>
                    <a:lnTo>
                      <a:pt x="12" y="284"/>
                    </a:lnTo>
                    <a:lnTo>
                      <a:pt x="0" y="214"/>
                    </a:lnTo>
                    <a:lnTo>
                      <a:pt x="46" y="145"/>
                    </a:lnTo>
                    <a:lnTo>
                      <a:pt x="202" y="75"/>
                    </a:lnTo>
                    <a:lnTo>
                      <a:pt x="340" y="40"/>
                    </a:lnTo>
                    <a:lnTo>
                      <a:pt x="398" y="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0" name="Freeform 32"/>
              <p:cNvSpPr>
                <a:spLocks/>
              </p:cNvSpPr>
              <p:nvPr/>
            </p:nvSpPr>
            <p:spPr bwMode="auto">
              <a:xfrm>
                <a:off x="2882" y="2923"/>
                <a:ext cx="383" cy="1160"/>
              </a:xfrm>
              <a:custGeom>
                <a:avLst/>
                <a:gdLst>
                  <a:gd name="T0" fmla="*/ 0 w 383"/>
                  <a:gd name="T1" fmla="*/ 0 h 1160"/>
                  <a:gd name="T2" fmla="*/ 99 w 383"/>
                  <a:gd name="T3" fmla="*/ 17 h 1160"/>
                  <a:gd name="T4" fmla="*/ 151 w 383"/>
                  <a:gd name="T5" fmla="*/ 103 h 1160"/>
                  <a:gd name="T6" fmla="*/ 203 w 383"/>
                  <a:gd name="T7" fmla="*/ 257 h 1160"/>
                  <a:gd name="T8" fmla="*/ 226 w 383"/>
                  <a:gd name="T9" fmla="*/ 451 h 1160"/>
                  <a:gd name="T10" fmla="*/ 226 w 383"/>
                  <a:gd name="T11" fmla="*/ 560 h 1160"/>
                  <a:gd name="T12" fmla="*/ 191 w 383"/>
                  <a:gd name="T13" fmla="*/ 696 h 1160"/>
                  <a:gd name="T14" fmla="*/ 134 w 383"/>
                  <a:gd name="T15" fmla="*/ 885 h 1160"/>
                  <a:gd name="T16" fmla="*/ 122 w 383"/>
                  <a:gd name="T17" fmla="*/ 937 h 1160"/>
                  <a:gd name="T18" fmla="*/ 139 w 383"/>
                  <a:gd name="T19" fmla="*/ 965 h 1160"/>
                  <a:gd name="T20" fmla="*/ 261 w 383"/>
                  <a:gd name="T21" fmla="*/ 1006 h 1160"/>
                  <a:gd name="T22" fmla="*/ 383 w 383"/>
                  <a:gd name="T23" fmla="*/ 1086 h 1160"/>
                  <a:gd name="T24" fmla="*/ 378 w 383"/>
                  <a:gd name="T25" fmla="*/ 1119 h 1160"/>
                  <a:gd name="T26" fmla="*/ 290 w 383"/>
                  <a:gd name="T27" fmla="*/ 1160 h 1160"/>
                  <a:gd name="T28" fmla="*/ 256 w 383"/>
                  <a:gd name="T29" fmla="*/ 1142 h 1160"/>
                  <a:gd name="T30" fmla="*/ 191 w 383"/>
                  <a:gd name="T31" fmla="*/ 1057 h 1160"/>
                  <a:gd name="T32" fmla="*/ 116 w 383"/>
                  <a:gd name="T33" fmla="*/ 1016 h 1160"/>
                  <a:gd name="T34" fmla="*/ 34 w 383"/>
                  <a:gd name="T35" fmla="*/ 988 h 1160"/>
                  <a:gd name="T36" fmla="*/ 29 w 383"/>
                  <a:gd name="T37" fmla="*/ 948 h 1160"/>
                  <a:gd name="T38" fmla="*/ 52 w 383"/>
                  <a:gd name="T39" fmla="*/ 868 h 1160"/>
                  <a:gd name="T40" fmla="*/ 116 w 383"/>
                  <a:gd name="T41" fmla="*/ 743 h 1160"/>
                  <a:gd name="T42" fmla="*/ 156 w 383"/>
                  <a:gd name="T43" fmla="*/ 594 h 1160"/>
                  <a:gd name="T44" fmla="*/ 156 w 383"/>
                  <a:gd name="T45" fmla="*/ 423 h 1160"/>
                  <a:gd name="T46" fmla="*/ 122 w 383"/>
                  <a:gd name="T47" fmla="*/ 274 h 1160"/>
                  <a:gd name="T48" fmla="*/ 47 w 383"/>
                  <a:gd name="T49" fmla="*/ 136 h 1160"/>
                  <a:gd name="T50" fmla="*/ 12 w 383"/>
                  <a:gd name="T51" fmla="*/ 63 h 1160"/>
                  <a:gd name="T52" fmla="*/ 0 w 383"/>
                  <a:gd name="T53" fmla="*/ 0 h 1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3"/>
                  <a:gd name="T82" fmla="*/ 0 h 1160"/>
                  <a:gd name="T83" fmla="*/ 383 w 383"/>
                  <a:gd name="T84" fmla="*/ 1160 h 116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3" h="1160">
                    <a:moveTo>
                      <a:pt x="0" y="0"/>
                    </a:moveTo>
                    <a:lnTo>
                      <a:pt x="99" y="17"/>
                    </a:lnTo>
                    <a:lnTo>
                      <a:pt x="151" y="103"/>
                    </a:lnTo>
                    <a:lnTo>
                      <a:pt x="203" y="257"/>
                    </a:lnTo>
                    <a:lnTo>
                      <a:pt x="226" y="451"/>
                    </a:lnTo>
                    <a:lnTo>
                      <a:pt x="226" y="560"/>
                    </a:lnTo>
                    <a:lnTo>
                      <a:pt x="191" y="696"/>
                    </a:lnTo>
                    <a:lnTo>
                      <a:pt x="134" y="885"/>
                    </a:lnTo>
                    <a:lnTo>
                      <a:pt x="122" y="937"/>
                    </a:lnTo>
                    <a:lnTo>
                      <a:pt x="139" y="965"/>
                    </a:lnTo>
                    <a:lnTo>
                      <a:pt x="261" y="1006"/>
                    </a:lnTo>
                    <a:lnTo>
                      <a:pt x="383" y="1086"/>
                    </a:lnTo>
                    <a:lnTo>
                      <a:pt x="378" y="1119"/>
                    </a:lnTo>
                    <a:lnTo>
                      <a:pt x="290" y="1160"/>
                    </a:lnTo>
                    <a:lnTo>
                      <a:pt x="256" y="1142"/>
                    </a:lnTo>
                    <a:lnTo>
                      <a:pt x="191" y="1057"/>
                    </a:lnTo>
                    <a:lnTo>
                      <a:pt x="116" y="1016"/>
                    </a:lnTo>
                    <a:lnTo>
                      <a:pt x="34" y="988"/>
                    </a:lnTo>
                    <a:lnTo>
                      <a:pt x="29" y="948"/>
                    </a:lnTo>
                    <a:lnTo>
                      <a:pt x="52" y="868"/>
                    </a:lnTo>
                    <a:lnTo>
                      <a:pt x="116" y="743"/>
                    </a:lnTo>
                    <a:lnTo>
                      <a:pt x="156" y="594"/>
                    </a:lnTo>
                    <a:lnTo>
                      <a:pt x="156" y="423"/>
                    </a:lnTo>
                    <a:lnTo>
                      <a:pt x="122" y="274"/>
                    </a:lnTo>
                    <a:lnTo>
                      <a:pt x="47" y="136"/>
                    </a:lnTo>
                    <a:lnTo>
                      <a:pt x="12" y="6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41" name="Freeform 33"/>
              <p:cNvSpPr>
                <a:spLocks/>
              </p:cNvSpPr>
              <p:nvPr/>
            </p:nvSpPr>
            <p:spPr bwMode="auto">
              <a:xfrm>
                <a:off x="2443" y="2919"/>
                <a:ext cx="461" cy="1027"/>
              </a:xfrm>
              <a:custGeom>
                <a:avLst/>
                <a:gdLst>
                  <a:gd name="T0" fmla="*/ 421 w 461"/>
                  <a:gd name="T1" fmla="*/ 0 h 1027"/>
                  <a:gd name="T2" fmla="*/ 449 w 461"/>
                  <a:gd name="T3" fmla="*/ 22 h 1027"/>
                  <a:gd name="T4" fmla="*/ 461 w 461"/>
                  <a:gd name="T5" fmla="*/ 91 h 1027"/>
                  <a:gd name="T6" fmla="*/ 439 w 461"/>
                  <a:gd name="T7" fmla="*/ 159 h 1027"/>
                  <a:gd name="T8" fmla="*/ 380 w 461"/>
                  <a:gd name="T9" fmla="*/ 245 h 1027"/>
                  <a:gd name="T10" fmla="*/ 315 w 461"/>
                  <a:gd name="T11" fmla="*/ 348 h 1027"/>
                  <a:gd name="T12" fmla="*/ 293 w 461"/>
                  <a:gd name="T13" fmla="*/ 462 h 1027"/>
                  <a:gd name="T14" fmla="*/ 310 w 461"/>
                  <a:gd name="T15" fmla="*/ 645 h 1027"/>
                  <a:gd name="T16" fmla="*/ 350 w 461"/>
                  <a:gd name="T17" fmla="*/ 868 h 1027"/>
                  <a:gd name="T18" fmla="*/ 380 w 461"/>
                  <a:gd name="T19" fmla="*/ 959 h 1027"/>
                  <a:gd name="T20" fmla="*/ 368 w 461"/>
                  <a:gd name="T21" fmla="*/ 987 h 1027"/>
                  <a:gd name="T22" fmla="*/ 298 w 461"/>
                  <a:gd name="T23" fmla="*/ 992 h 1027"/>
                  <a:gd name="T24" fmla="*/ 211 w 461"/>
                  <a:gd name="T25" fmla="*/ 969 h 1027"/>
                  <a:gd name="T26" fmla="*/ 134 w 461"/>
                  <a:gd name="T27" fmla="*/ 1004 h 1027"/>
                  <a:gd name="T28" fmla="*/ 87 w 461"/>
                  <a:gd name="T29" fmla="*/ 1027 h 1027"/>
                  <a:gd name="T30" fmla="*/ 53 w 461"/>
                  <a:gd name="T31" fmla="*/ 1022 h 1027"/>
                  <a:gd name="T32" fmla="*/ 0 w 461"/>
                  <a:gd name="T33" fmla="*/ 959 h 1027"/>
                  <a:gd name="T34" fmla="*/ 53 w 461"/>
                  <a:gd name="T35" fmla="*/ 936 h 1027"/>
                  <a:gd name="T36" fmla="*/ 187 w 461"/>
                  <a:gd name="T37" fmla="*/ 908 h 1027"/>
                  <a:gd name="T38" fmla="*/ 263 w 461"/>
                  <a:gd name="T39" fmla="*/ 936 h 1027"/>
                  <a:gd name="T40" fmla="*/ 315 w 461"/>
                  <a:gd name="T41" fmla="*/ 936 h 1027"/>
                  <a:gd name="T42" fmla="*/ 310 w 461"/>
                  <a:gd name="T43" fmla="*/ 890 h 1027"/>
                  <a:gd name="T44" fmla="*/ 258 w 461"/>
                  <a:gd name="T45" fmla="*/ 616 h 1027"/>
                  <a:gd name="T46" fmla="*/ 222 w 461"/>
                  <a:gd name="T47" fmla="*/ 456 h 1027"/>
                  <a:gd name="T48" fmla="*/ 228 w 461"/>
                  <a:gd name="T49" fmla="*/ 376 h 1027"/>
                  <a:gd name="T50" fmla="*/ 280 w 461"/>
                  <a:gd name="T51" fmla="*/ 227 h 1027"/>
                  <a:gd name="T52" fmla="*/ 333 w 461"/>
                  <a:gd name="T53" fmla="*/ 91 h 1027"/>
                  <a:gd name="T54" fmla="*/ 421 w 461"/>
                  <a:gd name="T55" fmla="*/ 0 h 10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61"/>
                  <a:gd name="T85" fmla="*/ 0 h 1027"/>
                  <a:gd name="T86" fmla="*/ 461 w 461"/>
                  <a:gd name="T87" fmla="*/ 1027 h 10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61" h="1027">
                    <a:moveTo>
                      <a:pt x="421" y="0"/>
                    </a:moveTo>
                    <a:lnTo>
                      <a:pt x="449" y="22"/>
                    </a:lnTo>
                    <a:lnTo>
                      <a:pt x="461" y="91"/>
                    </a:lnTo>
                    <a:lnTo>
                      <a:pt x="439" y="159"/>
                    </a:lnTo>
                    <a:lnTo>
                      <a:pt x="380" y="245"/>
                    </a:lnTo>
                    <a:lnTo>
                      <a:pt x="315" y="348"/>
                    </a:lnTo>
                    <a:lnTo>
                      <a:pt x="293" y="462"/>
                    </a:lnTo>
                    <a:lnTo>
                      <a:pt x="310" y="645"/>
                    </a:lnTo>
                    <a:lnTo>
                      <a:pt x="350" y="868"/>
                    </a:lnTo>
                    <a:lnTo>
                      <a:pt x="380" y="959"/>
                    </a:lnTo>
                    <a:lnTo>
                      <a:pt x="368" y="987"/>
                    </a:lnTo>
                    <a:lnTo>
                      <a:pt x="298" y="992"/>
                    </a:lnTo>
                    <a:lnTo>
                      <a:pt x="211" y="969"/>
                    </a:lnTo>
                    <a:lnTo>
                      <a:pt x="134" y="1004"/>
                    </a:lnTo>
                    <a:lnTo>
                      <a:pt x="87" y="1027"/>
                    </a:lnTo>
                    <a:lnTo>
                      <a:pt x="53" y="1022"/>
                    </a:lnTo>
                    <a:lnTo>
                      <a:pt x="0" y="959"/>
                    </a:lnTo>
                    <a:lnTo>
                      <a:pt x="53" y="936"/>
                    </a:lnTo>
                    <a:lnTo>
                      <a:pt x="187" y="908"/>
                    </a:lnTo>
                    <a:lnTo>
                      <a:pt x="263" y="936"/>
                    </a:lnTo>
                    <a:lnTo>
                      <a:pt x="315" y="936"/>
                    </a:lnTo>
                    <a:lnTo>
                      <a:pt x="310" y="890"/>
                    </a:lnTo>
                    <a:lnTo>
                      <a:pt x="258" y="616"/>
                    </a:lnTo>
                    <a:lnTo>
                      <a:pt x="222" y="456"/>
                    </a:lnTo>
                    <a:lnTo>
                      <a:pt x="228" y="376"/>
                    </a:lnTo>
                    <a:lnTo>
                      <a:pt x="280" y="227"/>
                    </a:lnTo>
                    <a:lnTo>
                      <a:pt x="333" y="91"/>
                    </a:lnTo>
                    <a:lnTo>
                      <a:pt x="42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5129" name="Freeform 34"/>
            <p:cNvSpPr>
              <a:spLocks/>
            </p:cNvSpPr>
            <p:nvPr/>
          </p:nvSpPr>
          <p:spPr bwMode="auto">
            <a:xfrm>
              <a:off x="2626" y="1540"/>
              <a:ext cx="827" cy="563"/>
            </a:xfrm>
            <a:custGeom>
              <a:avLst/>
              <a:gdLst>
                <a:gd name="T0" fmla="*/ 0 w 827"/>
                <a:gd name="T1" fmla="*/ 139 h 563"/>
                <a:gd name="T2" fmla="*/ 108 w 827"/>
                <a:gd name="T3" fmla="*/ 18 h 563"/>
                <a:gd name="T4" fmla="*/ 160 w 827"/>
                <a:gd name="T5" fmla="*/ 75 h 563"/>
                <a:gd name="T6" fmla="*/ 213 w 827"/>
                <a:gd name="T7" fmla="*/ 110 h 563"/>
                <a:gd name="T8" fmla="*/ 269 w 827"/>
                <a:gd name="T9" fmla="*/ 110 h 563"/>
                <a:gd name="T10" fmla="*/ 327 w 827"/>
                <a:gd name="T11" fmla="*/ 52 h 563"/>
                <a:gd name="T12" fmla="*/ 396 w 827"/>
                <a:gd name="T13" fmla="*/ 5 h 563"/>
                <a:gd name="T14" fmla="*/ 477 w 827"/>
                <a:gd name="T15" fmla="*/ 0 h 563"/>
                <a:gd name="T16" fmla="*/ 563 w 827"/>
                <a:gd name="T17" fmla="*/ 35 h 563"/>
                <a:gd name="T18" fmla="*/ 620 w 827"/>
                <a:gd name="T19" fmla="*/ 87 h 563"/>
                <a:gd name="T20" fmla="*/ 648 w 827"/>
                <a:gd name="T21" fmla="*/ 157 h 563"/>
                <a:gd name="T22" fmla="*/ 654 w 827"/>
                <a:gd name="T23" fmla="*/ 249 h 563"/>
                <a:gd name="T24" fmla="*/ 671 w 827"/>
                <a:gd name="T25" fmla="*/ 331 h 563"/>
                <a:gd name="T26" fmla="*/ 718 w 827"/>
                <a:gd name="T27" fmla="*/ 371 h 563"/>
                <a:gd name="T28" fmla="*/ 774 w 827"/>
                <a:gd name="T29" fmla="*/ 389 h 563"/>
                <a:gd name="T30" fmla="*/ 827 w 827"/>
                <a:gd name="T31" fmla="*/ 401 h 563"/>
                <a:gd name="T32" fmla="*/ 786 w 827"/>
                <a:gd name="T33" fmla="*/ 563 h 563"/>
                <a:gd name="T34" fmla="*/ 654 w 827"/>
                <a:gd name="T35" fmla="*/ 540 h 563"/>
                <a:gd name="T36" fmla="*/ 517 w 827"/>
                <a:gd name="T37" fmla="*/ 493 h 563"/>
                <a:gd name="T38" fmla="*/ 407 w 827"/>
                <a:gd name="T39" fmla="*/ 441 h 563"/>
                <a:gd name="T40" fmla="*/ 286 w 827"/>
                <a:gd name="T41" fmla="*/ 389 h 563"/>
                <a:gd name="T42" fmla="*/ 160 w 827"/>
                <a:gd name="T43" fmla="*/ 331 h 563"/>
                <a:gd name="T44" fmla="*/ 57 w 827"/>
                <a:gd name="T45" fmla="*/ 209 h 563"/>
                <a:gd name="T46" fmla="*/ 0 w 827"/>
                <a:gd name="T47" fmla="*/ 139 h 5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7"/>
                <a:gd name="T73" fmla="*/ 0 h 563"/>
                <a:gd name="T74" fmla="*/ 827 w 827"/>
                <a:gd name="T75" fmla="*/ 563 h 5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7" h="563">
                  <a:moveTo>
                    <a:pt x="0" y="139"/>
                  </a:moveTo>
                  <a:lnTo>
                    <a:pt x="108" y="18"/>
                  </a:lnTo>
                  <a:lnTo>
                    <a:pt x="160" y="75"/>
                  </a:lnTo>
                  <a:lnTo>
                    <a:pt x="213" y="110"/>
                  </a:lnTo>
                  <a:lnTo>
                    <a:pt x="269" y="110"/>
                  </a:lnTo>
                  <a:lnTo>
                    <a:pt x="327" y="52"/>
                  </a:lnTo>
                  <a:lnTo>
                    <a:pt x="396" y="5"/>
                  </a:lnTo>
                  <a:lnTo>
                    <a:pt x="477" y="0"/>
                  </a:lnTo>
                  <a:lnTo>
                    <a:pt x="563" y="35"/>
                  </a:lnTo>
                  <a:lnTo>
                    <a:pt x="620" y="87"/>
                  </a:lnTo>
                  <a:lnTo>
                    <a:pt x="648" y="157"/>
                  </a:lnTo>
                  <a:lnTo>
                    <a:pt x="654" y="249"/>
                  </a:lnTo>
                  <a:lnTo>
                    <a:pt x="671" y="331"/>
                  </a:lnTo>
                  <a:lnTo>
                    <a:pt x="718" y="371"/>
                  </a:lnTo>
                  <a:lnTo>
                    <a:pt x="774" y="389"/>
                  </a:lnTo>
                  <a:lnTo>
                    <a:pt x="827" y="401"/>
                  </a:lnTo>
                  <a:lnTo>
                    <a:pt x="786" y="563"/>
                  </a:lnTo>
                  <a:lnTo>
                    <a:pt x="654" y="540"/>
                  </a:lnTo>
                  <a:lnTo>
                    <a:pt x="517" y="493"/>
                  </a:lnTo>
                  <a:lnTo>
                    <a:pt x="407" y="441"/>
                  </a:lnTo>
                  <a:lnTo>
                    <a:pt x="286" y="389"/>
                  </a:lnTo>
                  <a:lnTo>
                    <a:pt x="160" y="331"/>
                  </a:lnTo>
                  <a:lnTo>
                    <a:pt x="57" y="209"/>
                  </a:lnTo>
                  <a:lnTo>
                    <a:pt x="0" y="139"/>
                  </a:lnTo>
                  <a:close/>
                </a:path>
              </a:pathLst>
            </a:custGeom>
            <a:solidFill>
              <a:srgbClr val="063D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30" name="Freeform 35"/>
            <p:cNvSpPr>
              <a:spLocks/>
            </p:cNvSpPr>
            <p:nvPr/>
          </p:nvSpPr>
          <p:spPr bwMode="auto">
            <a:xfrm>
              <a:off x="2614" y="1513"/>
              <a:ext cx="856" cy="606"/>
            </a:xfrm>
            <a:custGeom>
              <a:avLst/>
              <a:gdLst>
                <a:gd name="T0" fmla="*/ 75 w 856"/>
                <a:gd name="T1" fmla="*/ 266 h 606"/>
                <a:gd name="T2" fmla="*/ 172 w 856"/>
                <a:gd name="T3" fmla="*/ 363 h 606"/>
                <a:gd name="T4" fmla="*/ 304 w 856"/>
                <a:gd name="T5" fmla="*/ 428 h 606"/>
                <a:gd name="T6" fmla="*/ 489 w 856"/>
                <a:gd name="T7" fmla="*/ 513 h 606"/>
                <a:gd name="T8" fmla="*/ 615 w 856"/>
                <a:gd name="T9" fmla="*/ 566 h 606"/>
                <a:gd name="T10" fmla="*/ 816 w 856"/>
                <a:gd name="T11" fmla="*/ 606 h 606"/>
                <a:gd name="T12" fmla="*/ 856 w 856"/>
                <a:gd name="T13" fmla="*/ 393 h 606"/>
                <a:gd name="T14" fmla="*/ 804 w 856"/>
                <a:gd name="T15" fmla="*/ 393 h 606"/>
                <a:gd name="T16" fmla="*/ 753 w 856"/>
                <a:gd name="T17" fmla="*/ 363 h 606"/>
                <a:gd name="T18" fmla="*/ 695 w 856"/>
                <a:gd name="T19" fmla="*/ 323 h 606"/>
                <a:gd name="T20" fmla="*/ 695 w 856"/>
                <a:gd name="T21" fmla="*/ 243 h 606"/>
                <a:gd name="T22" fmla="*/ 660 w 856"/>
                <a:gd name="T23" fmla="*/ 116 h 606"/>
                <a:gd name="T24" fmla="*/ 597 w 856"/>
                <a:gd name="T25" fmla="*/ 46 h 606"/>
                <a:gd name="T26" fmla="*/ 505 w 856"/>
                <a:gd name="T27" fmla="*/ 0 h 606"/>
                <a:gd name="T28" fmla="*/ 391 w 856"/>
                <a:gd name="T29" fmla="*/ 12 h 606"/>
                <a:gd name="T30" fmla="*/ 321 w 856"/>
                <a:gd name="T31" fmla="*/ 53 h 606"/>
                <a:gd name="T32" fmla="*/ 286 w 856"/>
                <a:gd name="T33" fmla="*/ 98 h 606"/>
                <a:gd name="T34" fmla="*/ 253 w 856"/>
                <a:gd name="T35" fmla="*/ 121 h 606"/>
                <a:gd name="T36" fmla="*/ 218 w 856"/>
                <a:gd name="T37" fmla="*/ 116 h 606"/>
                <a:gd name="T38" fmla="*/ 166 w 856"/>
                <a:gd name="T39" fmla="*/ 63 h 606"/>
                <a:gd name="T40" fmla="*/ 132 w 856"/>
                <a:gd name="T41" fmla="*/ 0 h 606"/>
                <a:gd name="T42" fmla="*/ 103 w 856"/>
                <a:gd name="T43" fmla="*/ 30 h 606"/>
                <a:gd name="T44" fmla="*/ 0 w 856"/>
                <a:gd name="T45" fmla="*/ 150 h 606"/>
                <a:gd name="T46" fmla="*/ 5 w 856"/>
                <a:gd name="T47" fmla="*/ 178 h 606"/>
                <a:gd name="T48" fmla="*/ 17 w 856"/>
                <a:gd name="T49" fmla="*/ 191 h 606"/>
                <a:gd name="T50" fmla="*/ 120 w 856"/>
                <a:gd name="T51" fmla="*/ 81 h 606"/>
                <a:gd name="T52" fmla="*/ 172 w 856"/>
                <a:gd name="T53" fmla="*/ 133 h 606"/>
                <a:gd name="T54" fmla="*/ 206 w 856"/>
                <a:gd name="T55" fmla="*/ 168 h 606"/>
                <a:gd name="T56" fmla="*/ 253 w 856"/>
                <a:gd name="T57" fmla="*/ 168 h 606"/>
                <a:gd name="T58" fmla="*/ 286 w 856"/>
                <a:gd name="T59" fmla="*/ 156 h 606"/>
                <a:gd name="T60" fmla="*/ 339 w 856"/>
                <a:gd name="T61" fmla="*/ 116 h 606"/>
                <a:gd name="T62" fmla="*/ 367 w 856"/>
                <a:gd name="T63" fmla="*/ 70 h 606"/>
                <a:gd name="T64" fmla="*/ 442 w 856"/>
                <a:gd name="T65" fmla="*/ 46 h 606"/>
                <a:gd name="T66" fmla="*/ 505 w 856"/>
                <a:gd name="T67" fmla="*/ 53 h 606"/>
                <a:gd name="T68" fmla="*/ 562 w 856"/>
                <a:gd name="T69" fmla="*/ 87 h 606"/>
                <a:gd name="T70" fmla="*/ 615 w 856"/>
                <a:gd name="T71" fmla="*/ 138 h 606"/>
                <a:gd name="T72" fmla="*/ 643 w 856"/>
                <a:gd name="T73" fmla="*/ 203 h 606"/>
                <a:gd name="T74" fmla="*/ 643 w 856"/>
                <a:gd name="T75" fmla="*/ 260 h 606"/>
                <a:gd name="T76" fmla="*/ 643 w 856"/>
                <a:gd name="T77" fmla="*/ 323 h 606"/>
                <a:gd name="T78" fmla="*/ 666 w 856"/>
                <a:gd name="T79" fmla="*/ 375 h 606"/>
                <a:gd name="T80" fmla="*/ 730 w 856"/>
                <a:gd name="T81" fmla="*/ 410 h 606"/>
                <a:gd name="T82" fmla="*/ 804 w 856"/>
                <a:gd name="T83" fmla="*/ 444 h 606"/>
                <a:gd name="T84" fmla="*/ 770 w 856"/>
                <a:gd name="T85" fmla="*/ 554 h 606"/>
                <a:gd name="T86" fmla="*/ 580 w 856"/>
                <a:gd name="T87" fmla="*/ 503 h 606"/>
                <a:gd name="T88" fmla="*/ 454 w 856"/>
                <a:gd name="T89" fmla="*/ 450 h 606"/>
                <a:gd name="T90" fmla="*/ 339 w 856"/>
                <a:gd name="T91" fmla="*/ 416 h 606"/>
                <a:gd name="T92" fmla="*/ 241 w 856"/>
                <a:gd name="T93" fmla="*/ 363 h 606"/>
                <a:gd name="T94" fmla="*/ 120 w 856"/>
                <a:gd name="T95" fmla="*/ 266 h 606"/>
                <a:gd name="T96" fmla="*/ 34 w 856"/>
                <a:gd name="T97" fmla="*/ 173 h 606"/>
                <a:gd name="T98" fmla="*/ 22 w 856"/>
                <a:gd name="T99" fmla="*/ 185 h 606"/>
                <a:gd name="T100" fmla="*/ 75 w 856"/>
                <a:gd name="T101" fmla="*/ 266 h 60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56"/>
                <a:gd name="T154" fmla="*/ 0 h 606"/>
                <a:gd name="T155" fmla="*/ 856 w 856"/>
                <a:gd name="T156" fmla="*/ 606 h 60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56" h="606">
                  <a:moveTo>
                    <a:pt x="75" y="266"/>
                  </a:moveTo>
                  <a:lnTo>
                    <a:pt x="172" y="363"/>
                  </a:lnTo>
                  <a:lnTo>
                    <a:pt x="304" y="428"/>
                  </a:lnTo>
                  <a:lnTo>
                    <a:pt x="489" y="513"/>
                  </a:lnTo>
                  <a:lnTo>
                    <a:pt x="615" y="566"/>
                  </a:lnTo>
                  <a:lnTo>
                    <a:pt x="816" y="606"/>
                  </a:lnTo>
                  <a:lnTo>
                    <a:pt x="856" y="393"/>
                  </a:lnTo>
                  <a:lnTo>
                    <a:pt x="804" y="393"/>
                  </a:lnTo>
                  <a:lnTo>
                    <a:pt x="753" y="363"/>
                  </a:lnTo>
                  <a:lnTo>
                    <a:pt x="695" y="323"/>
                  </a:lnTo>
                  <a:lnTo>
                    <a:pt x="695" y="243"/>
                  </a:lnTo>
                  <a:lnTo>
                    <a:pt x="660" y="116"/>
                  </a:lnTo>
                  <a:lnTo>
                    <a:pt x="597" y="46"/>
                  </a:lnTo>
                  <a:lnTo>
                    <a:pt x="505" y="0"/>
                  </a:lnTo>
                  <a:lnTo>
                    <a:pt x="391" y="12"/>
                  </a:lnTo>
                  <a:lnTo>
                    <a:pt x="321" y="53"/>
                  </a:lnTo>
                  <a:lnTo>
                    <a:pt x="286" y="98"/>
                  </a:lnTo>
                  <a:lnTo>
                    <a:pt x="253" y="121"/>
                  </a:lnTo>
                  <a:lnTo>
                    <a:pt x="218" y="116"/>
                  </a:lnTo>
                  <a:lnTo>
                    <a:pt x="166" y="63"/>
                  </a:lnTo>
                  <a:lnTo>
                    <a:pt x="132" y="0"/>
                  </a:lnTo>
                  <a:lnTo>
                    <a:pt x="103" y="30"/>
                  </a:lnTo>
                  <a:lnTo>
                    <a:pt x="0" y="150"/>
                  </a:lnTo>
                  <a:lnTo>
                    <a:pt x="5" y="178"/>
                  </a:lnTo>
                  <a:lnTo>
                    <a:pt x="17" y="191"/>
                  </a:lnTo>
                  <a:lnTo>
                    <a:pt x="120" y="81"/>
                  </a:lnTo>
                  <a:lnTo>
                    <a:pt x="172" y="133"/>
                  </a:lnTo>
                  <a:lnTo>
                    <a:pt x="206" y="168"/>
                  </a:lnTo>
                  <a:lnTo>
                    <a:pt x="253" y="168"/>
                  </a:lnTo>
                  <a:lnTo>
                    <a:pt x="286" y="156"/>
                  </a:lnTo>
                  <a:lnTo>
                    <a:pt x="339" y="116"/>
                  </a:lnTo>
                  <a:lnTo>
                    <a:pt x="367" y="70"/>
                  </a:lnTo>
                  <a:lnTo>
                    <a:pt x="442" y="46"/>
                  </a:lnTo>
                  <a:lnTo>
                    <a:pt x="505" y="53"/>
                  </a:lnTo>
                  <a:lnTo>
                    <a:pt x="562" y="87"/>
                  </a:lnTo>
                  <a:lnTo>
                    <a:pt x="615" y="138"/>
                  </a:lnTo>
                  <a:lnTo>
                    <a:pt x="643" y="203"/>
                  </a:lnTo>
                  <a:lnTo>
                    <a:pt x="643" y="260"/>
                  </a:lnTo>
                  <a:lnTo>
                    <a:pt x="643" y="323"/>
                  </a:lnTo>
                  <a:lnTo>
                    <a:pt x="666" y="375"/>
                  </a:lnTo>
                  <a:lnTo>
                    <a:pt x="730" y="410"/>
                  </a:lnTo>
                  <a:lnTo>
                    <a:pt x="804" y="444"/>
                  </a:lnTo>
                  <a:lnTo>
                    <a:pt x="770" y="554"/>
                  </a:lnTo>
                  <a:lnTo>
                    <a:pt x="580" y="503"/>
                  </a:lnTo>
                  <a:lnTo>
                    <a:pt x="454" y="450"/>
                  </a:lnTo>
                  <a:lnTo>
                    <a:pt x="339" y="416"/>
                  </a:lnTo>
                  <a:lnTo>
                    <a:pt x="241" y="363"/>
                  </a:lnTo>
                  <a:lnTo>
                    <a:pt x="120" y="266"/>
                  </a:lnTo>
                  <a:lnTo>
                    <a:pt x="34" y="173"/>
                  </a:lnTo>
                  <a:lnTo>
                    <a:pt x="22" y="185"/>
                  </a:lnTo>
                  <a:lnTo>
                    <a:pt x="75" y="2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31" name="Oval 36"/>
            <p:cNvSpPr>
              <a:spLocks noChangeArrowheads="1"/>
            </p:cNvSpPr>
            <p:nvPr/>
          </p:nvSpPr>
          <p:spPr bwMode="auto">
            <a:xfrm rot="-4286940">
              <a:off x="2791" y="1887"/>
              <a:ext cx="141" cy="50"/>
            </a:xfrm>
            <a:prstGeom prst="ellipse">
              <a:avLst/>
            </a:prstGeom>
            <a:solidFill>
              <a:schemeClr val="tx2"/>
            </a:solidFill>
            <a:ln w="12700" cap="sq">
              <a:solidFill>
                <a:schemeClr val="tx1"/>
              </a:solidFill>
              <a:round/>
              <a:headEnd type="none" w="sm" len="sm"/>
              <a:tailEnd type="none" w="sm" len="sm"/>
            </a:ln>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5132" name="Oval 37"/>
            <p:cNvSpPr>
              <a:spLocks noChangeArrowheads="1"/>
            </p:cNvSpPr>
            <p:nvPr/>
          </p:nvSpPr>
          <p:spPr bwMode="auto">
            <a:xfrm rot="-4286940">
              <a:off x="2810" y="1913"/>
              <a:ext cx="81" cy="19"/>
            </a:xfrm>
            <a:prstGeom prst="ellipse">
              <a:avLst/>
            </a:prstGeom>
            <a:solidFill>
              <a:schemeClr val="bg2"/>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5133" name="Oval 38"/>
            <p:cNvSpPr>
              <a:spLocks noChangeArrowheads="1"/>
            </p:cNvSpPr>
            <p:nvPr/>
          </p:nvSpPr>
          <p:spPr bwMode="auto">
            <a:xfrm rot="-4286940">
              <a:off x="2741" y="1887"/>
              <a:ext cx="141" cy="50"/>
            </a:xfrm>
            <a:prstGeom prst="ellipse">
              <a:avLst/>
            </a:prstGeom>
            <a:solidFill>
              <a:schemeClr val="tx2"/>
            </a:solidFill>
            <a:ln w="12700" cap="sq">
              <a:solidFill>
                <a:schemeClr val="tx1"/>
              </a:solidFill>
              <a:round/>
              <a:headEnd type="none" w="sm" len="sm"/>
              <a:tailEnd type="none" w="sm" len="sm"/>
            </a:ln>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5134" name="Oval 39"/>
            <p:cNvSpPr>
              <a:spLocks noChangeArrowheads="1"/>
            </p:cNvSpPr>
            <p:nvPr/>
          </p:nvSpPr>
          <p:spPr bwMode="auto">
            <a:xfrm rot="-4286940">
              <a:off x="2760" y="1913"/>
              <a:ext cx="81" cy="19"/>
            </a:xfrm>
            <a:prstGeom prst="ellipse">
              <a:avLst/>
            </a:prstGeom>
            <a:solidFill>
              <a:schemeClr val="bg2"/>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lIns="274320" rIns="274320" anchor="ct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pPr>
              <a:endParaRPr lang="en-US" altLang="en-US" dirty="0"/>
            </a:p>
          </p:txBody>
        </p:sp>
        <p:sp>
          <p:nvSpPr>
            <p:cNvPr id="5135" name="Oval 40"/>
            <p:cNvSpPr>
              <a:spLocks noChangeArrowheads="1"/>
            </p:cNvSpPr>
            <p:nvPr/>
          </p:nvSpPr>
          <p:spPr bwMode="auto">
            <a:xfrm>
              <a:off x="2687" y="2089"/>
              <a:ext cx="198" cy="85"/>
            </a:xfrm>
            <a:prstGeom prst="ellipse">
              <a:avLst/>
            </a:prstGeom>
            <a:solidFill>
              <a:schemeClr val="bg1"/>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lIns="274320" rIns="274320"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endParaRPr lang="en-US" altLang="en-US" sz="2400" dirty="0"/>
            </a:p>
          </p:txBody>
        </p:sp>
      </p:grpSp>
      <p:pic>
        <p:nvPicPr>
          <p:cNvPr id="34" name="Picture 2" descr="http://www.swordofthespirit.net/bulwark/mosesbush.gif">
            <a:extLst>
              <a:ext uri="{FF2B5EF4-FFF2-40B4-BE49-F238E27FC236}">
                <a16:creationId xmlns:a16="http://schemas.microsoft.com/office/drawing/2014/main" id="{4221A04A-1030-48E5-9392-6110CE9AD8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4663" y="1213015"/>
            <a:ext cx="2985433" cy="173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AutoShape 38">
            <a:extLst>
              <a:ext uri="{FF2B5EF4-FFF2-40B4-BE49-F238E27FC236}">
                <a16:creationId xmlns:a16="http://schemas.microsoft.com/office/drawing/2014/main" id="{A831927A-E418-4D7A-837F-02FAEB4D2FAF}"/>
              </a:ext>
            </a:extLst>
          </p:cNvPr>
          <p:cNvSpPr>
            <a:spLocks noChangeArrowheads="1"/>
          </p:cNvSpPr>
          <p:nvPr/>
        </p:nvSpPr>
        <p:spPr bwMode="auto">
          <a:xfrm>
            <a:off x="3219463" y="3124200"/>
            <a:ext cx="3790937" cy="1737575"/>
          </a:xfrm>
          <a:prstGeom prst="wedgeRoundRectCallout">
            <a:avLst>
              <a:gd name="adj1" fmla="val -34996"/>
              <a:gd name="adj2" fmla="val -119892"/>
              <a:gd name="adj3" fmla="val 16667"/>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2400" dirty="0">
                <a:solidFill>
                  <a:srgbClr val="FFFFFF"/>
                </a:solidFill>
                <a:sym typeface="Symbol" pitchFamily="18" charset="2"/>
              </a:rPr>
              <a:t>As an oracle,</a:t>
            </a:r>
            <a:br>
              <a:rPr lang="en-US" altLang="en-US" sz="2400" dirty="0">
                <a:solidFill>
                  <a:srgbClr val="FFFFFF"/>
                </a:solidFill>
                <a:sym typeface="Symbol" pitchFamily="18" charset="2"/>
              </a:rPr>
            </a:br>
            <a:r>
              <a:rPr lang="en-US" altLang="en-US" sz="2400" dirty="0">
                <a:solidFill>
                  <a:srgbClr val="FFFFFF"/>
                </a:solidFill>
                <a:sym typeface="Symbol" pitchFamily="18" charset="2"/>
              </a:rPr>
              <a:t>I can help too.</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2400" dirty="0">
                <a:solidFill>
                  <a:srgbClr val="FFFFFF"/>
                </a:solidFill>
                <a:sym typeface="Symbol" pitchFamily="18" charset="2"/>
              </a:rPr>
              <a:t>When proving </a:t>
            </a:r>
            <a:r>
              <a:rPr lang="it-IT" sz="2400" dirty="0">
                <a:solidFill>
                  <a:srgbClr val="FFC000"/>
                </a:solidFill>
              </a:rPr>
              <a:t>α→β</a:t>
            </a:r>
            <a:r>
              <a:rPr lang="it-IT" sz="2400" dirty="0">
                <a:solidFill>
                  <a:srgbClr val="FFFFFF"/>
                </a:solidFill>
              </a:rPr>
              <a:t>, </a:t>
            </a:r>
            <a:br>
              <a:rPr lang="it-IT" sz="2400" dirty="0">
                <a:solidFill>
                  <a:srgbClr val="FFFFFF"/>
                </a:solidFill>
              </a:rPr>
            </a:br>
            <a:r>
              <a:rPr lang="it-IT" sz="2400" dirty="0">
                <a:solidFill>
                  <a:srgbClr val="FFFFFF"/>
                </a:solidFill>
              </a:rPr>
              <a:t>I will help you assume </a:t>
            </a:r>
            <a:r>
              <a:rPr lang="it-IT" sz="2400" dirty="0">
                <a:solidFill>
                  <a:srgbClr val="FFC000"/>
                </a:solidFill>
              </a:rPr>
              <a:t>α</a:t>
            </a:r>
            <a:r>
              <a:rPr lang="it-IT" sz="2400" dirty="0">
                <a:solidFill>
                  <a:srgbClr val="FFFFFF"/>
                </a:solidFill>
              </a:rPr>
              <a:t>.</a:t>
            </a:r>
          </a:p>
        </p:txBody>
      </p:sp>
      <p:sp>
        <p:nvSpPr>
          <p:cNvPr id="32" name="AutoShape 35">
            <a:extLst>
              <a:ext uri="{FF2B5EF4-FFF2-40B4-BE49-F238E27FC236}">
                <a16:creationId xmlns:a16="http://schemas.microsoft.com/office/drawing/2014/main" id="{BD788552-3E95-45CB-8E4B-F25A3218B436}"/>
              </a:ext>
            </a:extLst>
          </p:cNvPr>
          <p:cNvSpPr>
            <a:spLocks noChangeArrowheads="1"/>
          </p:cNvSpPr>
          <p:nvPr/>
        </p:nvSpPr>
        <p:spPr bwMode="auto">
          <a:xfrm>
            <a:off x="1676400" y="5486400"/>
            <a:ext cx="6019801" cy="533401"/>
          </a:xfrm>
          <a:prstGeom prst="wedgeRoundRectCallout">
            <a:avLst>
              <a:gd name="adj1" fmla="val -33772"/>
              <a:gd name="adj2" fmla="val 59972"/>
              <a:gd name="adj3" fmla="val 16667"/>
            </a:avLst>
          </a:prstGeom>
          <a:solidFill>
            <a:srgbClr val="000066"/>
          </a:solidFill>
          <a:ln w="12700">
            <a:solidFill>
              <a:srgbClr val="FF00FF"/>
            </a:solidFill>
            <a:miter lim="800000"/>
            <a:headEnd/>
            <a:tailEnd/>
          </a:ln>
        </p:spPr>
        <p:txBody>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None/>
            </a:pPr>
            <a:r>
              <a:rPr lang="en-US" altLang="en-US" sz="2400" dirty="0">
                <a:cs typeface="Times New Roman" panose="02020603050405020304" pitchFamily="18" charset="0"/>
                <a:sym typeface="Symbol" panose="05050102010706020507" pitchFamily="18" charset="2"/>
              </a:rPr>
              <a:t>Understanding this game is 50% of the course!</a:t>
            </a:r>
          </a:p>
        </p:txBody>
      </p:sp>
      <p:pic>
        <p:nvPicPr>
          <p:cNvPr id="33" name="Picture 5" descr="j0116172">
            <a:extLst>
              <a:ext uri="{FF2B5EF4-FFF2-40B4-BE49-F238E27FC236}">
                <a16:creationId xmlns:a16="http://schemas.microsoft.com/office/drawing/2014/main" id="{6B4D1F90-9F5B-4F20-BCB1-EDA6A62752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0" y="5486400"/>
            <a:ext cx="960000" cy="130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2">
            <a:extLst>
              <a:ext uri="{FF2B5EF4-FFF2-40B4-BE49-F238E27FC236}">
                <a16:creationId xmlns:a16="http://schemas.microsoft.com/office/drawing/2014/main" id="{0F928957-35C9-4753-9E2F-A82E5F5DA889}"/>
              </a:ext>
            </a:extLst>
          </p:cNvPr>
          <p:cNvSpPr>
            <a:spLocks noGrp="1" noChangeArrowheads="1"/>
          </p:cNvSpPr>
          <p:nvPr>
            <p:ph type="title"/>
          </p:nvPr>
        </p:nvSpPr>
        <p:spPr>
          <a:xfrm>
            <a:off x="739085" y="76200"/>
            <a:ext cx="7772400" cy="1143000"/>
          </a:xfrm>
        </p:spPr>
        <p:txBody>
          <a:bodyPr/>
          <a:lstStyle/>
          <a:p>
            <a:pPr eaLnBrk="1" hangingPunct="1"/>
            <a:r>
              <a:rPr lang="en-US" altLang="en-US" sz="3200" dirty="0"/>
              <a:t>Informal Proof as a game</a:t>
            </a:r>
            <a:endParaRPr lang="en-CA" altLang="en-US" sz="3600" dirty="0"/>
          </a:p>
        </p:txBody>
      </p:sp>
      <p:sp>
        <p:nvSpPr>
          <p:cNvPr id="37" name="Rectangle 2">
            <a:extLst>
              <a:ext uri="{FF2B5EF4-FFF2-40B4-BE49-F238E27FC236}">
                <a16:creationId xmlns:a16="http://schemas.microsoft.com/office/drawing/2014/main" id="{D3707D14-1998-48B5-8FE3-DBF15E8ACCAF}"/>
              </a:ext>
            </a:extLst>
          </p:cNvPr>
          <p:cNvSpPr txBox="1">
            <a:spLocks noChangeArrowheads="1"/>
          </p:cNvSpPr>
          <p:nvPr/>
        </p:nvSpPr>
        <p:spPr bwMode="auto">
          <a:xfrm>
            <a:off x="2108200" y="0"/>
            <a:ext cx="492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j-ea"/>
                <a:cs typeface="+mj-cs"/>
              </a:rPr>
              <a:t>Predicate Logic</a:t>
            </a:r>
            <a:endParaRPr kumimoji="0" lang="en-CA" altLang="en-US" sz="4400" b="0" i="0" u="none" strike="noStrike" kern="0" cap="none" spc="0" normalizeH="0" baseline="0" noProof="0" dirty="0">
              <a:ln>
                <a:noFill/>
              </a:ln>
              <a:solidFill>
                <a:srgbClr val="FFFF00"/>
              </a:solidFill>
              <a:effectLst/>
              <a:uLnTx/>
              <a:uFillTx/>
              <a:latin typeface="Times New Roman"/>
              <a:ea typeface="+mj-ea"/>
              <a:cs typeface="+mj-cs"/>
            </a:endParaRPr>
          </a:p>
        </p:txBody>
      </p:sp>
    </p:spTree>
    <p:extLst>
      <p:ext uri="{BB962C8B-B14F-4D97-AF65-F5344CB8AC3E}">
        <p14:creationId xmlns:p14="http://schemas.microsoft.com/office/powerpoint/2010/main" val="303959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 calcmode="lin" valueType="num">
                                      <p:cBhvr additive="base">
                                        <p:cTn id="15"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5">
                                            <p:txEl>
                                              <p:pRg st="1" end="1"/>
                                            </p:txEl>
                                          </p:spTgt>
                                        </p:tgtEl>
                                        <p:attrNameLst>
                                          <p:attrName>style.visibility</p:attrName>
                                        </p:attrNameLst>
                                      </p:cBhvr>
                                      <p:to>
                                        <p:strVal val="visible"/>
                                      </p:to>
                                    </p:set>
                                    <p:anim calcmode="lin" valueType="num">
                                      <p:cBhvr additive="base">
                                        <p:cTn id="21" dur="500" fill="hold"/>
                                        <p:tgtEl>
                                          <p:spTgt spid="35">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2">
                                            <p:bg/>
                                          </p:spTgt>
                                        </p:tgtEl>
                                        <p:attrNameLst>
                                          <p:attrName>style.visibility</p:attrName>
                                        </p:attrNameLst>
                                      </p:cBhvr>
                                      <p:to>
                                        <p:strVal val="visible"/>
                                      </p:to>
                                    </p:set>
                                    <p:anim calcmode="lin" valueType="num">
                                      <p:cBhvr additive="base">
                                        <p:cTn id="27" dur="500" fill="hold"/>
                                        <p:tgtEl>
                                          <p:spTgt spid="32">
                                            <p:bg/>
                                          </p:spTgt>
                                        </p:tgtEl>
                                        <p:attrNameLst>
                                          <p:attrName>ppt_x</p:attrName>
                                        </p:attrNameLst>
                                      </p:cBhvr>
                                      <p:tavLst>
                                        <p:tav tm="0">
                                          <p:val>
                                            <p:strVal val="0-#ppt_w/2"/>
                                          </p:val>
                                        </p:tav>
                                        <p:tav tm="100000">
                                          <p:val>
                                            <p:strVal val="#ppt_x"/>
                                          </p:val>
                                        </p:tav>
                                      </p:tavLst>
                                    </p:anim>
                                    <p:anim calcmode="lin" valueType="num">
                                      <p:cBhvr additive="base">
                                        <p:cTn id="28" dur="500" fill="hold"/>
                                        <p:tgtEl>
                                          <p:spTgt spid="32">
                                            <p:bg/>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 calcmode="lin" valueType="num">
                                      <p:cBhvr additive="base">
                                        <p:cTn id="31"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2" grpId="0" uiExpand="1" build="allAtOnce"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D6A0F8-2DDC-4A21-B539-988AD679E539}"/>
              </a:ext>
            </a:extLst>
          </p:cNvPr>
          <p:cNvSpPr/>
          <p:nvPr/>
        </p:nvSpPr>
        <p:spPr>
          <a:xfrm>
            <a:off x="4800600" y="2895600"/>
            <a:ext cx="4190999" cy="405873"/>
          </a:xfrm>
          <a:prstGeom prst="rect">
            <a:avLst/>
          </a:prstGeom>
        </p:spPr>
        <p:txBody>
          <a:bodyPr vert="horz" lIns="91440" tIns="45720" rIns="91440" bIns="45720" rtlCol="0" anchor="b">
            <a:noAutofit/>
          </a:bodyPr>
          <a:lstStyle/>
          <a:p>
            <a:pPr algn="ctr"/>
            <a:r>
              <a:rPr lang="en-US" sz="3600" dirty="0"/>
              <a:t>“I don’t play games".</a:t>
            </a:r>
          </a:p>
        </p:txBody>
      </p:sp>
      <p:pic>
        <p:nvPicPr>
          <p:cNvPr id="13314" name="Picture 2" descr="Forefathers' Eve | The Witcher 3 Wiki">
            <a:extLst>
              <a:ext uri="{FF2B5EF4-FFF2-40B4-BE49-F238E27FC236}">
                <a16:creationId xmlns:a16="http://schemas.microsoft.com/office/drawing/2014/main" id="{2D321615-D9AB-46CE-AB44-29C0BCE583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85" r="-1" b="-1"/>
          <a:stretch/>
        </p:blipFill>
        <p:spPr bwMode="auto">
          <a:xfrm>
            <a:off x="20" y="10"/>
            <a:ext cx="4518095"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4A333280-8B85-4709-9C22-297CB38FCE14}"/>
              </a:ext>
            </a:extLst>
          </p:cNvPr>
          <p:cNvSpPr txBox="1">
            <a:spLocks noChangeArrowheads="1"/>
          </p:cNvSpPr>
          <p:nvPr/>
        </p:nvSpPr>
        <p:spPr bwMode="auto">
          <a:xfrm>
            <a:off x="742950"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altLang="en-US" sz="3200" kern="0"/>
              <a:t>Informal Proof as a game</a:t>
            </a:r>
            <a:endParaRPr lang="en-CA" altLang="en-US" sz="3600" kern="0" dirty="0"/>
          </a:p>
        </p:txBody>
      </p:sp>
      <p:sp>
        <p:nvSpPr>
          <p:cNvPr id="9" name="Rectangle 2">
            <a:extLst>
              <a:ext uri="{FF2B5EF4-FFF2-40B4-BE49-F238E27FC236}">
                <a16:creationId xmlns:a16="http://schemas.microsoft.com/office/drawing/2014/main" id="{F2CC89EC-E8F4-4F78-B242-59EE55A8D0C1}"/>
              </a:ext>
            </a:extLst>
          </p:cNvPr>
          <p:cNvSpPr txBox="1">
            <a:spLocks noChangeArrowheads="1"/>
          </p:cNvSpPr>
          <p:nvPr/>
        </p:nvSpPr>
        <p:spPr bwMode="auto">
          <a:xfrm>
            <a:off x="2112065" y="0"/>
            <a:ext cx="492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j-ea"/>
                <a:cs typeface="+mj-cs"/>
              </a:rPr>
              <a:t>Predicate Logic</a:t>
            </a:r>
            <a:endParaRPr kumimoji="0" lang="en-CA" altLang="en-US" sz="4400" b="0" i="0" u="none" strike="noStrike" kern="0" cap="none" spc="0" normalizeH="0" baseline="0" noProof="0" dirty="0">
              <a:ln>
                <a:noFill/>
              </a:ln>
              <a:solidFill>
                <a:srgbClr val="FFFF00"/>
              </a:solidFill>
              <a:effectLst/>
              <a:uLnTx/>
              <a:uFillTx/>
              <a:latin typeface="Times New Roman"/>
              <a:ea typeface="+mj-ea"/>
              <a:cs typeface="+mj-cs"/>
            </a:endParaRPr>
          </a:p>
        </p:txBody>
      </p:sp>
    </p:spTree>
    <p:extLst>
      <p:ext uri="{BB962C8B-B14F-4D97-AF65-F5344CB8AC3E}">
        <p14:creationId xmlns:p14="http://schemas.microsoft.com/office/powerpoint/2010/main" val="71231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9DCB0F3-07A3-4C86-B99C-CC8D272DA479}"/>
              </a:ext>
            </a:extLst>
          </p:cNvPr>
          <p:cNvSpPr/>
          <p:nvPr/>
        </p:nvSpPr>
        <p:spPr>
          <a:xfrm>
            <a:off x="152400" y="1066800"/>
            <a:ext cx="9592237" cy="489364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FFFF00"/>
                </a:solidFill>
                <a:effectLst/>
                <a:uLnTx/>
                <a:uFillTx/>
                <a:latin typeface="Times New Roman" pitchFamily="18" charset="0"/>
                <a:ea typeface="+mn-ea"/>
                <a:cs typeface="Times New Roman" panose="02020603050405020304" pitchFamily="18" charset="0"/>
                <a:sym typeface="Symbol" panose="05050102010706020507" pitchFamily="18" charset="2"/>
              </a:rPr>
              <a:t>Rules:</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FFFF00"/>
                </a:solidFill>
                <a:effectLst/>
                <a:uLnTx/>
                <a:uFillTx/>
                <a:latin typeface="Times New Roman" pitchFamily="18" charset="0"/>
                <a:ea typeface="+mn-ea"/>
                <a:cs typeface="Times New Roman" panose="02020603050405020304" pitchFamily="18" charset="0"/>
                <a:sym typeface="Symbol" panose="05050102010706020507" pitchFamily="18" charset="2"/>
              </a:rPr>
              <a:t>Removing </a:t>
            </a:r>
            <a:r>
              <a:rPr kumimoji="0" lang="en-US" altLang="en-US" sz="2400" b="0" i="0" u="none" strike="noStrike" kern="1200" cap="none" spc="0" normalizeH="0" baseline="0" noProof="0" dirty="0">
                <a:ln>
                  <a:noFill/>
                </a:ln>
                <a:solidFill>
                  <a:srgbClr val="FFFF00"/>
                </a:solidFill>
                <a:effectLst/>
                <a:uLnTx/>
                <a:uFillTx/>
                <a:latin typeface="Symbol" pitchFamily="18" charset="2"/>
                <a:ea typeface="+mn-ea"/>
                <a:cs typeface="+mn-cs"/>
              </a:rPr>
              <a:t>":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From line </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 include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line</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(term)</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 </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 </a:t>
            </a: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a:t>
            </a:r>
            <a:r>
              <a:rPr kumimoji="0" lang="en-CA" altLang="en-US" sz="2400" b="0" i="0" u="none" strike="noStrike" kern="1200" cap="none" spc="0" normalizeH="0" baseline="0" noProof="0" dirty="0" err="1">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eg</a:t>
            </a: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 </a:t>
            </a:r>
            <a:endPar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FFFF00"/>
                </a:solidFill>
                <a:effectLst/>
                <a:uLnTx/>
                <a:uFillTx/>
                <a:latin typeface="Times New Roman" pitchFamily="18" charset="0"/>
                <a:ea typeface="+mn-ea"/>
                <a:cs typeface="Times New Roman" panose="02020603050405020304" pitchFamily="18" charset="0"/>
                <a:sym typeface="Symbol" panose="05050102010706020507" pitchFamily="18" charset="2"/>
              </a:rPr>
              <a:t>Adding </a:t>
            </a:r>
            <a:r>
              <a:rPr kumimoji="0" lang="en-US" altLang="en-US" sz="2400" b="0" i="0" u="none" strike="noStrike" kern="1200" cap="none" spc="0" normalizeH="0" baseline="0" noProof="0" dirty="0">
                <a:ln>
                  <a:noFill/>
                </a:ln>
                <a:solidFill>
                  <a:srgbClr val="FFFF00"/>
                </a:solidFill>
                <a:effectLst/>
                <a:uLnTx/>
                <a:uFillTx/>
                <a:latin typeface="Symbol" pitchFamily="18" charset="2"/>
                <a:ea typeface="+mn-ea"/>
                <a:cs typeface="+mn-cs"/>
              </a:rPr>
              <a:t>":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From line</a:t>
            </a:r>
            <a:r>
              <a:rPr kumimoji="0" lang="en-US" altLang="en-US" sz="2400" b="0" i="0" u="none" strike="noStrike" kern="1200" cap="none" spc="0" normalizeH="0" baseline="0" noProof="0" dirty="0">
                <a:ln>
                  <a:noFill/>
                </a:ln>
                <a:solidFill>
                  <a:srgbClr val="FFFFFF"/>
                </a:solidFill>
                <a:effectLst/>
                <a:uLnTx/>
                <a:uFillTx/>
                <a:latin typeface="Symbol" pitchFamily="18" charset="2"/>
                <a:ea typeface="+mn-ea"/>
                <a:cs typeface="+mn-cs"/>
              </a:rPr>
              <a:t>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 include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line</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 </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   </a:t>
            </a: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 </a:t>
            </a:r>
            <a:endParaRPr kumimoji="0" lang="en-CA" altLang="en-US" sz="2400" b="0" i="0" u="none" strike="noStrike" kern="1200" cap="none" spc="0" normalizeH="0" baseline="0" noProof="0" dirty="0">
              <a:ln>
                <a:noFill/>
              </a:ln>
              <a:solidFill>
                <a:srgbClr val="FF00FF"/>
              </a:solidFill>
              <a:effectLst/>
              <a:uLnTx/>
              <a:uFillTx/>
              <a:latin typeface="Times New Roman" pitchFamily="18" charset="0"/>
              <a:ea typeface="+mn-ea"/>
              <a:cs typeface="Times New Roman" panose="02020603050405020304" pitchFamily="18" charset="0"/>
              <a:sym typeface="Symbol" panose="05050102010706020507" pitchFamily="18" charset="2"/>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FFFF00"/>
                </a:solidFill>
                <a:effectLst/>
                <a:uLnTx/>
                <a:uFillTx/>
                <a:latin typeface="Times New Roman" pitchFamily="18" charset="0"/>
                <a:ea typeface="+mn-ea"/>
                <a:cs typeface="Times New Roman" panose="02020603050405020304" pitchFamily="18" charset="0"/>
                <a:sym typeface="Symbol" panose="05050102010706020507" pitchFamily="18" charset="2"/>
              </a:rPr>
              <a:t>Removing </a:t>
            </a:r>
            <a:r>
              <a:rPr kumimoji="0" lang="en-US" altLang="en-US" sz="2400" b="0" i="0" u="none" strike="noStrike" kern="1200" cap="none" spc="0" normalizeH="0" baseline="0" noProof="0" dirty="0">
                <a:ln>
                  <a:noFill/>
                </a:ln>
                <a:solidFill>
                  <a:srgbClr val="FFFF00"/>
                </a:solidFill>
                <a:effectLst/>
                <a:uLnTx/>
                <a:uFillTx/>
                <a:latin typeface="Symbol" pitchFamily="18" charset="2"/>
                <a:ea typeface="+mn-ea"/>
                <a:cs typeface="+mn-cs"/>
              </a:rPr>
              <a:t>$: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From line </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y</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a:t>
            </a:r>
            <a:r>
              <a:rPr kumimoji="0" lang="en-CA" altLang="en-US" sz="2400" b="0" i="0" u="none" strike="noStrike" kern="1200" cap="none" spc="0" normalizeH="0" baseline="0" noProof="0" dirty="0" err="1">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x,y</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 include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line</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(x,y</a:t>
            </a:r>
            <a:r>
              <a:rPr kumimoji="0" lang="en-US" altLang="en-US" sz="2400" b="0" i="0" u="none" strike="noStrike" kern="1200" cap="none" spc="0" normalizeH="0" baseline="-25000" noProof="0" dirty="0">
                <a:ln>
                  <a:noFill/>
                </a:ln>
                <a:solidFill>
                  <a:srgbClr val="FFC000"/>
                </a:solidFill>
                <a:effectLst/>
                <a:uLnTx/>
                <a:uFillTx/>
                <a:latin typeface="Symbol" pitchFamily="18" charset="2"/>
                <a:ea typeface="+mn-ea"/>
                <a:cs typeface="+mn-cs"/>
              </a:rPr>
              <a:t>$</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FFFF00"/>
                </a:solidFill>
                <a:effectLst/>
                <a:uLnTx/>
                <a:uFillTx/>
                <a:latin typeface="Times New Roman" pitchFamily="18" charset="0"/>
                <a:ea typeface="+mn-ea"/>
                <a:cs typeface="Times New Roman" panose="02020603050405020304" pitchFamily="18" charset="0"/>
                <a:sym typeface="Symbol" panose="05050102010706020507" pitchFamily="18" charset="2"/>
              </a:rPr>
              <a:t>Adding </a:t>
            </a:r>
            <a:r>
              <a:rPr kumimoji="0" lang="en-US" altLang="en-US" sz="2400" b="0" i="0" u="none" strike="noStrike" kern="1200" cap="none" spc="0" normalizeH="0" baseline="0" noProof="0" dirty="0">
                <a:ln>
                  <a:noFill/>
                </a:ln>
                <a:solidFill>
                  <a:srgbClr val="FFFF00"/>
                </a:solidFill>
                <a:effectLst/>
                <a:uLnTx/>
                <a:uFillTx/>
                <a:latin typeface="Symbol" pitchFamily="18" charset="2"/>
                <a:ea typeface="+mn-ea"/>
                <a:cs typeface="+mn-cs"/>
              </a:rPr>
              <a:t>$: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From line</a:t>
            </a:r>
            <a:r>
              <a:rPr kumimoji="0" lang="en-US" altLang="en-US" sz="2400" b="0" i="0" u="none" strike="noStrike" kern="1200" cap="none" spc="0" normalizeH="0" baseline="0" noProof="0" dirty="0">
                <a:ln>
                  <a:noFill/>
                </a:ln>
                <a:solidFill>
                  <a:srgbClr val="FFFFFF"/>
                </a:solidFill>
                <a:effectLst/>
                <a:uLnTx/>
                <a:uFillTx/>
                <a:latin typeface="Symbol" pitchFamily="18" charset="2"/>
                <a:ea typeface="+mn-ea"/>
                <a:cs typeface="+mn-cs"/>
              </a:rPr>
              <a:t>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(term)</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 include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line</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 </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y</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CA"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(y)</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FFFF00"/>
                </a:solidFill>
                <a:effectLst/>
                <a:uLnTx/>
                <a:uFillTx/>
                <a:latin typeface="Times New Roman" pitchFamily="18" charset="0"/>
                <a:ea typeface="+mn-ea"/>
                <a:cs typeface="Times New Roman" panose="02020603050405020304" pitchFamily="18" charset="0"/>
                <a:sym typeface="Symbol" panose="05050102010706020507" pitchFamily="18" charset="2"/>
              </a:rPr>
              <a:t>Negating </a:t>
            </a:r>
            <a:r>
              <a:rPr kumimoji="0" lang="en-US" altLang="en-US" sz="2400" b="0" i="0" u="none" strike="noStrike" kern="1200" cap="none" spc="0" normalizeH="0" baseline="0" noProof="0" dirty="0">
                <a:ln>
                  <a:noFill/>
                </a:ln>
                <a:solidFill>
                  <a:srgbClr val="FFFF00"/>
                </a:solidFill>
                <a:effectLst/>
                <a:uLnTx/>
                <a:uFillTx/>
                <a:latin typeface="Symbol" pitchFamily="18" charset="2"/>
                <a:ea typeface="+mn-ea"/>
                <a:cs typeface="+mn-cs"/>
              </a:rPr>
              <a:t>"&amp;$: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a:t>
            </a:r>
            <a:r>
              <a:rPr kumimoji="0" lang="en-US"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x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US"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(x)]   iff   </a:t>
            </a:r>
            <a:r>
              <a:rPr kumimoji="0" lang="en-US" altLang="en-US" sz="2400" b="0" i="0" u="none" strike="noStrike" kern="1200" cap="none" spc="0" normalizeH="0" baseline="0" noProof="0" dirty="0">
                <a:ln>
                  <a:noFill/>
                </a:ln>
                <a:solidFill>
                  <a:srgbClr val="FFC000"/>
                </a:solidFill>
                <a:effectLst/>
                <a:uLnTx/>
                <a:uFillTx/>
                <a:latin typeface="Symbol" pitchFamily="18" charset="2"/>
                <a:ea typeface="+mn-ea"/>
                <a:cs typeface="+mn-cs"/>
              </a:rPr>
              <a:t>$</a:t>
            </a:r>
            <a:r>
              <a:rPr kumimoji="0" lang="en-US"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x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US"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rPr>
              <a:t>(x)</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sym typeface="Symbol" panose="05050102010706020507" pitchFamily="18" charset="2"/>
              </a:rPr>
              <a:t>.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00"/>
                </a:solidFill>
                <a:effectLst/>
                <a:uLnTx/>
                <a:uFillTx/>
                <a:latin typeface="Times New Roman" pitchFamily="18" charset="0"/>
                <a:ea typeface="+mn-ea"/>
                <a:cs typeface="Times New Roman" panose="02020603050405020304" pitchFamily="18" charset="0"/>
              </a:rPr>
              <a:t>Deduction: </a:t>
            </a:r>
            <a:endParaRPr kumimoji="0" lang="en-CA" altLang="en-US" sz="2400" b="0" i="0" u="none" strike="noStrike" kern="1200" cap="none" spc="0" normalizeH="0" baseline="0" noProof="0" dirty="0">
              <a:ln>
                <a:noFill/>
              </a:ln>
              <a:solidFill>
                <a:srgbClr val="FF00FF"/>
              </a:solidFill>
              <a:effectLst/>
              <a:uLnTx/>
              <a:uFillTx/>
              <a:latin typeface="Times New Roman" pitchFamily="18" charset="0"/>
              <a:ea typeface="+mn-ea"/>
              <a:cs typeface="Times New Roman" panose="02020603050405020304" pitchFamily="18" charset="0"/>
              <a:sym typeface="Symbol" panose="05050102010706020507" pitchFamily="18" charset="2"/>
            </a:endParaRPr>
          </a:p>
          <a:p>
            <a:pPr marL="914400" marR="0" lvl="2"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rPr>
              <a:t>Goal is to prove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αβ</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rPr>
              <a:t> </a:t>
            </a:r>
            <a:endPar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endParaRPr>
          </a:p>
          <a:p>
            <a:pPr marL="914400" marR="0" lvl="2" indent="0" algn="l" defTabSz="914400" rtl="0" eaLnBrk="1" fontAlgn="base" latinLnBrk="0" hangingPunct="1">
              <a:lnSpc>
                <a:spcPct val="100000"/>
              </a:lnSpc>
              <a:spcBef>
                <a:spcPct val="0"/>
              </a:spcBef>
              <a:spcAft>
                <a:spcPct val="0"/>
              </a:spcAft>
              <a:buClrTx/>
              <a:buSzTx/>
              <a:buFontTx/>
              <a:buNone/>
              <a:tabLst/>
              <a:defRPr/>
            </a:pP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______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US"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         </a:t>
            </a: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assumption</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______ …</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______ </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β</a:t>
            </a:r>
            <a:r>
              <a:rPr kumimoji="0" 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 </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αβ</a:t>
            </a:r>
            <a:r>
              <a:rPr kumimoji="0" 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Wingdings" panose="05000000000000000000" pitchFamily="2" charset="2"/>
              </a:rPr>
              <a:t>conclusion</a:t>
            </a: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 </a:t>
            </a: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rgbClr val="FFC000"/>
              </a:solidFill>
              <a:effectLst/>
              <a:uLnTx/>
              <a:uFillTx/>
              <a:latin typeface="Times New Roman" pitchFamily="18" charset="0"/>
              <a:ea typeface="+mn-ea"/>
              <a:cs typeface="+mn-cs"/>
            </a:endParaRPr>
          </a:p>
        </p:txBody>
      </p:sp>
      <p:sp>
        <p:nvSpPr>
          <p:cNvPr id="30" name="Rectangle 2">
            <a:extLst>
              <a:ext uri="{FF2B5EF4-FFF2-40B4-BE49-F238E27FC236}">
                <a16:creationId xmlns:a16="http://schemas.microsoft.com/office/drawing/2014/main" id="{1A96AA22-CEEC-4F38-9FFD-3F77468ECDE6}"/>
              </a:ext>
            </a:extLst>
          </p:cNvPr>
          <p:cNvSpPr txBox="1">
            <a:spLocks noChangeArrowheads="1"/>
          </p:cNvSpPr>
          <p:nvPr/>
        </p:nvSpPr>
        <p:spPr>
          <a:xfrm>
            <a:off x="685800" y="-44304"/>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rgbClr val="FFFF00"/>
                </a:solidFill>
                <a:effectLst/>
                <a:uLnTx/>
                <a:uFillTx/>
                <a:latin typeface="Times New Roman"/>
                <a:ea typeface="+mj-ea"/>
                <a:cs typeface="+mj-cs"/>
              </a:rPr>
              <a:t>Our Formal Proof Systems</a:t>
            </a:r>
            <a:endParaRPr kumimoji="0" lang="en-CA" altLang="en-US" sz="4400" b="0" i="0" u="none" strike="noStrike" kern="0" cap="none" spc="0" normalizeH="0" baseline="-25000" noProof="0" dirty="0">
              <a:ln>
                <a:noFill/>
              </a:ln>
              <a:solidFill>
                <a:srgbClr val="FFFF00"/>
              </a:solidFill>
              <a:effectLst/>
              <a:uLnTx/>
              <a:uFillTx/>
              <a:latin typeface="Times New Roman"/>
              <a:ea typeface="+mj-ea"/>
              <a:cs typeface="+mj-cs"/>
            </a:endParaRPr>
          </a:p>
        </p:txBody>
      </p:sp>
      <p:grpSp>
        <p:nvGrpSpPr>
          <p:cNvPr id="3" name="Group 2">
            <a:extLst>
              <a:ext uri="{FF2B5EF4-FFF2-40B4-BE49-F238E27FC236}">
                <a16:creationId xmlns:a16="http://schemas.microsoft.com/office/drawing/2014/main" id="{1ABB954C-64CA-4CD7-8DFB-4249D7AD15C8}"/>
              </a:ext>
            </a:extLst>
          </p:cNvPr>
          <p:cNvGrpSpPr/>
          <p:nvPr/>
        </p:nvGrpSpPr>
        <p:grpSpPr>
          <a:xfrm>
            <a:off x="2209800" y="4020458"/>
            <a:ext cx="735975" cy="1193800"/>
            <a:chOff x="2374900" y="3975100"/>
            <a:chExt cx="735975" cy="1193800"/>
          </a:xfrm>
        </p:grpSpPr>
        <p:sp>
          <p:nvSpPr>
            <p:cNvPr id="5" name="Rectangle 4">
              <a:extLst>
                <a:ext uri="{FF2B5EF4-FFF2-40B4-BE49-F238E27FC236}">
                  <a16:creationId xmlns:a16="http://schemas.microsoft.com/office/drawing/2014/main" id="{35269BEF-12B1-472E-BA3A-D3682BBF891B}"/>
                </a:ext>
              </a:extLst>
            </p:cNvPr>
            <p:cNvSpPr/>
            <p:nvPr/>
          </p:nvSpPr>
          <p:spPr>
            <a:xfrm>
              <a:off x="2387600" y="3975100"/>
              <a:ext cx="723275" cy="461665"/>
            </a:xfrm>
            <a:prstGeom prst="rect">
              <a:avLst/>
            </a:prstGeom>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a:t>
              </a:r>
              <a:r>
                <a:rPr kumimoji="0" lang="en-US"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 </a:t>
              </a: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
          <p:nvSpPr>
            <p:cNvPr id="6" name="Rectangle 5">
              <a:extLst>
                <a:ext uri="{FF2B5EF4-FFF2-40B4-BE49-F238E27FC236}">
                  <a16:creationId xmlns:a16="http://schemas.microsoft.com/office/drawing/2014/main" id="{7D13EF84-389D-40EF-B3A5-DFD4D802DBDE}"/>
                </a:ext>
              </a:extLst>
            </p:cNvPr>
            <p:cNvSpPr/>
            <p:nvPr/>
          </p:nvSpPr>
          <p:spPr>
            <a:xfrm>
              <a:off x="2374900" y="4707235"/>
              <a:ext cx="723275" cy="461665"/>
            </a:xfrm>
            <a:prstGeom prst="rect">
              <a:avLst/>
            </a:prstGeom>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l-GR"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a:t>
              </a:r>
              <a:r>
                <a:rPr kumimoji="0" lang="en-US" altLang="en-US" sz="24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 </a:t>
              </a: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grpSp>
      <p:sp>
        <p:nvSpPr>
          <p:cNvPr id="10" name="Rectangle 9">
            <a:extLst>
              <a:ext uri="{FF2B5EF4-FFF2-40B4-BE49-F238E27FC236}">
                <a16:creationId xmlns:a16="http://schemas.microsoft.com/office/drawing/2014/main" id="{D91EDC73-BEE8-4704-8F93-8F57F351BC91}"/>
              </a:ext>
            </a:extLst>
          </p:cNvPr>
          <p:cNvSpPr/>
          <p:nvPr/>
        </p:nvSpPr>
        <p:spPr>
          <a:xfrm>
            <a:off x="6934200" y="1860434"/>
            <a:ext cx="1082348" cy="338554"/>
          </a:xfrm>
          <a:prstGeom prst="rect">
            <a:avLst/>
          </a:prstGeom>
        </p:spPr>
        <p:txBody>
          <a:bodyPr wrap="square">
            <a:sp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FFFFFF"/>
                </a:solidFill>
                <a:effectLst/>
                <a:uLnTx/>
                <a:uFillTx/>
                <a:latin typeface="Times New Roman" pitchFamily="18" charset="0"/>
                <a:ea typeface="+mn-ea"/>
                <a:cs typeface="+mn-cs"/>
              </a:rPr>
              <a:t>(Not for </a:t>
            </a:r>
            <a:r>
              <a:rPr kumimoji="0" lang="en-CA" altLang="en-US" sz="16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n-US" altLang="en-US" sz="1600" b="0" i="0" u="none" strike="noStrike" kern="1200" cap="none" spc="0" normalizeH="0" baseline="-25000" noProof="0" dirty="0">
                <a:ln>
                  <a:noFill/>
                </a:ln>
                <a:solidFill>
                  <a:srgbClr val="FFC000"/>
                </a:solidFill>
                <a:effectLst/>
                <a:uLnTx/>
                <a:uFillTx/>
                <a:latin typeface="Symbol" pitchFamily="18" charset="2"/>
                <a:ea typeface="+mn-ea"/>
                <a:cs typeface="+mn-cs"/>
              </a:rPr>
              <a:t>$</a:t>
            </a:r>
            <a:endParaRPr kumimoji="0" lang="en-US" altLang="en-US" sz="16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
        <p:nvSpPr>
          <p:cNvPr id="11" name="Rectangle 10">
            <a:extLst>
              <a:ext uri="{FF2B5EF4-FFF2-40B4-BE49-F238E27FC236}">
                <a16:creationId xmlns:a16="http://schemas.microsoft.com/office/drawing/2014/main" id="{F89C77BA-3CCF-4246-81B0-BD3AB503D3AC}"/>
              </a:ext>
            </a:extLst>
          </p:cNvPr>
          <p:cNvSpPr/>
          <p:nvPr/>
        </p:nvSpPr>
        <p:spPr>
          <a:xfrm>
            <a:off x="7870634" y="1871246"/>
            <a:ext cx="699230" cy="338554"/>
          </a:xfrm>
          <a:prstGeom prst="rect">
            <a:avLst/>
          </a:prstGeom>
        </p:spPr>
        <p:txBody>
          <a:bodyPr wrap="square">
            <a:sp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FFFFFF"/>
                </a:solidFill>
                <a:effectLst/>
                <a:uLnTx/>
                <a:uFillTx/>
                <a:latin typeface="Times New Roman" pitchFamily="18" charset="0"/>
                <a:ea typeface="+mn-ea"/>
                <a:cs typeface="+mn-cs"/>
              </a:rPr>
              <a:t>or </a:t>
            </a:r>
            <a:r>
              <a:rPr kumimoji="0" lang="en-CA" altLang="en-US" sz="16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l-GR" altLang="en-US" sz="16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a:t>
            </a:r>
            <a:r>
              <a:rPr kumimoji="0" lang="en-US" altLang="en-US" sz="16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a:t>
            </a:r>
            <a:endParaRPr kumimoji="0" lang="en-US" altLang="en-US" sz="16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
        <p:nvSpPr>
          <p:cNvPr id="12" name="Rectangle 11">
            <a:extLst>
              <a:ext uri="{FF2B5EF4-FFF2-40B4-BE49-F238E27FC236}">
                <a16:creationId xmlns:a16="http://schemas.microsoft.com/office/drawing/2014/main" id="{45D5C226-3C1E-485F-BE97-EAD5AF0D0021}"/>
              </a:ext>
            </a:extLst>
          </p:cNvPr>
          <p:cNvSpPr/>
          <p:nvPr/>
        </p:nvSpPr>
        <p:spPr>
          <a:xfrm>
            <a:off x="6934199" y="2618432"/>
            <a:ext cx="2362201" cy="33855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16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(Except </a:t>
            </a:r>
            <a:r>
              <a:rPr kumimoji="0" lang="en-US" altLang="en-US" sz="1600" b="0" i="0" u="none" strike="noStrike" kern="1200" cap="none" spc="0" normalizeH="0" baseline="0" noProof="0" dirty="0">
                <a:ln>
                  <a:noFill/>
                </a:ln>
                <a:solidFill>
                  <a:srgbClr val="FFC000"/>
                </a:solidFill>
                <a:effectLst/>
                <a:uLnTx/>
                <a:uFillTx/>
                <a:latin typeface="Symbol" pitchFamily="18" charset="2"/>
                <a:ea typeface="+mn-ea"/>
                <a:cs typeface="+mn-cs"/>
              </a:rPr>
              <a:t>"</a:t>
            </a:r>
            <a:r>
              <a:rPr kumimoji="0" lang="en-US" altLang="en-US" sz="1600" b="0" i="0" u="none" strike="noStrike" kern="1200" cap="none" spc="0" normalizeH="0" baseline="0" noProof="0" dirty="0">
                <a:ln>
                  <a:noFill/>
                </a:ln>
                <a:solidFill>
                  <a:srgbClr val="FFC000"/>
                </a:solidFill>
                <a:effectLst/>
                <a:uLnTx/>
                <a:uFillTx/>
                <a:latin typeface="Times New Roman" pitchFamily="18" charset="0"/>
                <a:ea typeface="+mn-ea"/>
                <a:cs typeface="+mn-cs"/>
              </a:rPr>
              <a:t>x </a:t>
            </a:r>
            <a:r>
              <a:rPr kumimoji="0" lang="el-GR" altLang="en-US" sz="16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α</a:t>
            </a:r>
            <a:r>
              <a:rPr kumimoji="0" lang="en-CA" altLang="en-US" sz="16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a:t>
            </a:r>
            <a:r>
              <a:rPr kumimoji="0" lang="en-CA" altLang="en-US" sz="1600" b="0" i="0" u="none" strike="noStrike" kern="1200" cap="none" spc="0" normalizeH="0" baseline="0" noProof="0" dirty="0" err="1">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x,term</a:t>
            </a:r>
            <a:r>
              <a:rPr kumimoji="0" lang="en-CA" altLang="en-US" sz="1600" b="0"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sym typeface="Symbol" panose="05050102010706020507" pitchFamily="18" charset="2"/>
              </a:rPr>
              <a:t>(x))</a:t>
            </a:r>
            <a:r>
              <a:rPr kumimoji="0" lang="en-CA" altLang="en-US" sz="1600" b="0" i="0" u="none" strike="noStrike" kern="1200" cap="none" spc="0" normalizeH="0" baseline="0" noProof="0" dirty="0">
                <a:ln>
                  <a:noFill/>
                </a:ln>
                <a:solidFill>
                  <a:srgbClr val="FFFFFF"/>
                </a:solidFill>
                <a:effectLst/>
                <a:uLnTx/>
                <a:uFillTx/>
                <a:latin typeface="Times New Roman" pitchFamily="18" charset="0"/>
                <a:ea typeface="+mn-ea"/>
                <a:cs typeface="Times New Roman" panose="02020603050405020304" pitchFamily="18" charset="0"/>
                <a:sym typeface="Symbol" panose="05050102010706020507" pitchFamily="18" charset="2"/>
              </a:rPr>
              <a:t>).</a:t>
            </a:r>
          </a:p>
        </p:txBody>
      </p:sp>
    </p:spTree>
    <p:extLst>
      <p:ext uri="{BB962C8B-B14F-4D97-AF65-F5344CB8AC3E}">
        <p14:creationId xmlns:p14="http://schemas.microsoft.com/office/powerpoint/2010/main" val="94335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A1B32E51-96FA-47FB-83CF-496075FDE6BF}"/>
              </a:ext>
            </a:extLst>
          </p:cNvPr>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pic>
        <p:nvPicPr>
          <p:cNvPr id="4" name="Picture 3">
            <a:extLst>
              <a:ext uri="{FF2B5EF4-FFF2-40B4-BE49-F238E27FC236}">
                <a16:creationId xmlns:a16="http://schemas.microsoft.com/office/drawing/2014/main" id="{5F0E4512-46C8-4F49-A3BA-4732B8B66510}"/>
              </a:ext>
            </a:extLst>
          </p:cNvPr>
          <p:cNvPicPr>
            <a:picLocks noChangeAspect="1"/>
          </p:cNvPicPr>
          <p:nvPr/>
        </p:nvPicPr>
        <p:blipFill>
          <a:blip r:embed="rId2"/>
          <a:stretch>
            <a:fillRect/>
          </a:stretch>
        </p:blipFill>
        <p:spPr>
          <a:xfrm>
            <a:off x="12700" y="1029975"/>
            <a:ext cx="9110330" cy="1223964"/>
          </a:xfrm>
          <a:prstGeom prst="rect">
            <a:avLst/>
          </a:prstGeom>
        </p:spPr>
      </p:pic>
      <p:grpSp>
        <p:nvGrpSpPr>
          <p:cNvPr id="10" name="Group 9">
            <a:extLst>
              <a:ext uri="{FF2B5EF4-FFF2-40B4-BE49-F238E27FC236}">
                <a16:creationId xmlns:a16="http://schemas.microsoft.com/office/drawing/2014/main" id="{6C512322-EEEE-44EB-9958-9948A124FCB2}"/>
              </a:ext>
            </a:extLst>
          </p:cNvPr>
          <p:cNvGrpSpPr/>
          <p:nvPr/>
        </p:nvGrpSpPr>
        <p:grpSpPr>
          <a:xfrm>
            <a:off x="3048000" y="2353396"/>
            <a:ext cx="2616200" cy="2447204"/>
            <a:chOff x="6461124" y="4311716"/>
            <a:chExt cx="2616200" cy="2447204"/>
          </a:xfrm>
        </p:grpSpPr>
        <p:pic>
          <p:nvPicPr>
            <p:cNvPr id="11" name="Picture 2" descr="5 Best 5 Diamond All Inclusive Resorts in the Caribbean and Mexico | Family  Vacation Critic">
              <a:extLst>
                <a:ext uri="{FF2B5EF4-FFF2-40B4-BE49-F238E27FC236}">
                  <a16:creationId xmlns:a16="http://schemas.microsoft.com/office/drawing/2014/main" id="{D4ABF77B-A261-4BF9-9282-05DBFE29A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124" y="4311716"/>
              <a:ext cx="2616200" cy="19621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2AD33EF-EE59-481A-897F-4D1C529A51DA}"/>
                </a:ext>
              </a:extLst>
            </p:cNvPr>
            <p:cNvSpPr/>
            <p:nvPr/>
          </p:nvSpPr>
          <p:spPr>
            <a:xfrm>
              <a:off x="6595739" y="6235700"/>
              <a:ext cx="2277611" cy="523220"/>
            </a:xfrm>
            <a:prstGeom prst="rect">
              <a:avLst/>
            </a:prstGeom>
          </p:spPr>
          <p:txBody>
            <a:bodyPr wrap="none">
              <a:spAutoFit/>
            </a:bodyPr>
            <a:lstStyle/>
            <a:p>
              <a:r>
                <a:rPr lang="en-CA" altLang="en-US" sz="2800" i="0" dirty="0"/>
                <a:t>Let’s go early!</a:t>
              </a:r>
              <a:endParaRPr lang="en-CA" sz="2800" dirty="0"/>
            </a:p>
          </p:txBody>
        </p:sp>
      </p:grpSp>
      <p:pic>
        <p:nvPicPr>
          <p:cNvPr id="13" name="Picture 18" descr="If My Classmates Are Going to Cheat on an Online Exam, Why Can't I? - The  New York Times">
            <a:extLst>
              <a:ext uri="{FF2B5EF4-FFF2-40B4-BE49-F238E27FC236}">
                <a16:creationId xmlns:a16="http://schemas.microsoft.com/office/drawing/2014/main" id="{956380E6-6A3E-4253-AD56-8C54685948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3033" y="2381687"/>
            <a:ext cx="3293322" cy="18462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Joanne Skilton: How a digital workplace can stop us working late - HRreview">
            <a:extLst>
              <a:ext uri="{FF2B5EF4-FFF2-40B4-BE49-F238E27FC236}">
                <a16:creationId xmlns:a16="http://schemas.microsoft.com/office/drawing/2014/main" id="{16ED7CF8-EAC7-4C6D-B62D-84D286D8B0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1133" y="2337322"/>
            <a:ext cx="3277284" cy="18462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New Neuroscience Research Calls Where You Study Key to Faster Learning |  Inc.com">
            <a:extLst>
              <a:ext uri="{FF2B5EF4-FFF2-40B4-BE49-F238E27FC236}">
                <a16:creationId xmlns:a16="http://schemas.microsoft.com/office/drawing/2014/main" id="{521A7AD3-ACE6-480D-BE50-C2C263A1B01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9233" y="2412709"/>
            <a:ext cx="3277284" cy="1843473"/>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DDC198D8-7620-4E8B-AAED-0BA65B37CB3F}"/>
              </a:ext>
            </a:extLst>
          </p:cNvPr>
          <p:cNvSpPr/>
          <p:nvPr/>
        </p:nvSpPr>
        <p:spPr bwMode="auto">
          <a:xfrm>
            <a:off x="787399" y="1079190"/>
            <a:ext cx="11811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30" name="Oval 29">
            <a:extLst>
              <a:ext uri="{FF2B5EF4-FFF2-40B4-BE49-F238E27FC236}">
                <a16:creationId xmlns:a16="http://schemas.microsoft.com/office/drawing/2014/main" id="{9CD239DA-520F-47FF-A0D6-E2447DC2E124}"/>
              </a:ext>
            </a:extLst>
          </p:cNvPr>
          <p:cNvSpPr/>
          <p:nvPr/>
        </p:nvSpPr>
        <p:spPr bwMode="auto">
          <a:xfrm>
            <a:off x="304801" y="1498290"/>
            <a:ext cx="11811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31" name="Oval 30">
            <a:extLst>
              <a:ext uri="{FF2B5EF4-FFF2-40B4-BE49-F238E27FC236}">
                <a16:creationId xmlns:a16="http://schemas.microsoft.com/office/drawing/2014/main" id="{725BC8C6-06E9-4D7D-AE35-C0F38652A8E2}"/>
              </a:ext>
            </a:extLst>
          </p:cNvPr>
          <p:cNvSpPr/>
          <p:nvPr/>
        </p:nvSpPr>
        <p:spPr bwMode="auto">
          <a:xfrm>
            <a:off x="8153400" y="1716333"/>
            <a:ext cx="8382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32" name="Oval 31">
            <a:extLst>
              <a:ext uri="{FF2B5EF4-FFF2-40B4-BE49-F238E27FC236}">
                <a16:creationId xmlns:a16="http://schemas.microsoft.com/office/drawing/2014/main" id="{667EA097-8142-4180-92B5-525BAE35F2DC}"/>
              </a:ext>
            </a:extLst>
          </p:cNvPr>
          <p:cNvSpPr/>
          <p:nvPr/>
        </p:nvSpPr>
        <p:spPr bwMode="auto">
          <a:xfrm>
            <a:off x="4148765" y="1716332"/>
            <a:ext cx="8382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33" name="Oval 32">
            <a:extLst>
              <a:ext uri="{FF2B5EF4-FFF2-40B4-BE49-F238E27FC236}">
                <a16:creationId xmlns:a16="http://schemas.microsoft.com/office/drawing/2014/main" id="{1F5771C7-5063-4A83-B291-18A55AB41D8D}"/>
              </a:ext>
            </a:extLst>
          </p:cNvPr>
          <p:cNvSpPr/>
          <p:nvPr/>
        </p:nvSpPr>
        <p:spPr bwMode="auto">
          <a:xfrm>
            <a:off x="1371600" y="1942790"/>
            <a:ext cx="22860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35" name="Picture 4" descr="KMS lighthouse - Amdocs Digital | Agent Assisted Partner | KMS Lighthouse">
            <a:extLst>
              <a:ext uri="{FF2B5EF4-FFF2-40B4-BE49-F238E27FC236}">
                <a16:creationId xmlns:a16="http://schemas.microsoft.com/office/drawing/2014/main" id="{541E3E37-2CA3-40D4-A587-96CFF5AF3A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57110" y="2429304"/>
            <a:ext cx="3327972" cy="174140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0FD4585A-3EB7-45CD-83D6-7E65DAB941A2}"/>
              </a:ext>
            </a:extLst>
          </p:cNvPr>
          <p:cNvSpPr/>
          <p:nvPr/>
        </p:nvSpPr>
        <p:spPr>
          <a:xfrm>
            <a:off x="558613" y="399233"/>
            <a:ext cx="6993261" cy="523220"/>
          </a:xfrm>
          <a:prstGeom prst="rect">
            <a:avLst/>
          </a:prstGeom>
        </p:spPr>
        <p:txBody>
          <a:bodyPr wrap="none">
            <a:spAutoFit/>
          </a:bodyPr>
          <a:lstStyle/>
          <a:p>
            <a:r>
              <a:rPr lang="en-CA" altLang="en-US" sz="2800" i="0" dirty="0"/>
              <a:t>https://www.eecs.yorku.ca/~jeff/courses/1090</a:t>
            </a:r>
            <a:endParaRPr lang="en-CA" sz="2800" dirty="0"/>
          </a:p>
        </p:txBody>
      </p:sp>
    </p:spTree>
    <p:extLst>
      <p:ext uri="{BB962C8B-B14F-4D97-AF65-F5344CB8AC3E}">
        <p14:creationId xmlns:p14="http://schemas.microsoft.com/office/powerpoint/2010/main" val="37321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0-#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0-#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1" presetClass="exit" presetSubtype="0" fill="hold" grpId="1"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0-#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0-#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par>
                                <p:cTn id="57" presetID="1" presetClass="exit" presetSubtype="0" fill="hold" grpId="1" nodeType="withEffect">
                                  <p:stCondLst>
                                    <p:cond delay="0"/>
                                  </p:stCondLst>
                                  <p:childTnLst>
                                    <p:set>
                                      <p:cBhvr>
                                        <p:cTn id="58" dur="1" fill="hold">
                                          <p:stCondLst>
                                            <p:cond delay="0"/>
                                          </p:stCondLst>
                                        </p:cTn>
                                        <p:tgtEl>
                                          <p:spTgt spid="31"/>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500" fill="hold"/>
                                        <p:tgtEl>
                                          <p:spTgt spid="33"/>
                                        </p:tgtEl>
                                        <p:attrNameLst>
                                          <p:attrName>ppt_x</p:attrName>
                                        </p:attrNameLst>
                                      </p:cBhvr>
                                      <p:tavLst>
                                        <p:tav tm="0">
                                          <p:val>
                                            <p:strVal val="0-#ppt_w/2"/>
                                          </p:val>
                                        </p:tav>
                                        <p:tav tm="100000">
                                          <p:val>
                                            <p:strVal val="#ppt_x"/>
                                          </p:val>
                                        </p:tav>
                                      </p:tavLst>
                                    </p:anim>
                                    <p:anim calcmode="lin" valueType="num">
                                      <p:cBhvr additive="base">
                                        <p:cTn id="66" dur="500" fill="hold"/>
                                        <p:tgtEl>
                                          <p:spTgt spid="33"/>
                                        </p:tgtEl>
                                        <p:attrNameLst>
                                          <p:attrName>ppt_y</p:attrName>
                                        </p:attrNameLst>
                                      </p:cBhvr>
                                      <p:tavLst>
                                        <p:tav tm="0">
                                          <p:val>
                                            <p:strVal val="#ppt_y"/>
                                          </p:val>
                                        </p:tav>
                                        <p:tav tm="100000">
                                          <p:val>
                                            <p:strVal val="#ppt_y"/>
                                          </p:val>
                                        </p:tav>
                                      </p:tavLst>
                                    </p:anim>
                                  </p:childTnLst>
                                </p:cTn>
                              </p:par>
                              <p:par>
                                <p:cTn id="67" presetID="1" presetClass="exit" presetSubtype="0" fill="hold" grpId="1" nodeType="withEffect">
                                  <p:stCondLst>
                                    <p:cond delay="0"/>
                                  </p:stCondLst>
                                  <p:childTnLst>
                                    <p:set>
                                      <p:cBhvr>
                                        <p:cTn id="68" dur="1" fill="hold">
                                          <p:stCondLst>
                                            <p:cond delay="0"/>
                                          </p:stCondLst>
                                        </p:cTn>
                                        <p:tgtEl>
                                          <p:spTgt spid="32"/>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5"/>
                                        </p:tgtEl>
                                        <p:attrNameLst>
                                          <p:attrName>style.visibility</p:attrName>
                                        </p:attrNameLst>
                                      </p:cBhvr>
                                      <p:to>
                                        <p:strVal val="hidden"/>
                                      </p:to>
                                    </p:set>
                                  </p:childTnLst>
                                </p:cTn>
                              </p:par>
                              <p:par>
                                <p:cTn id="71" presetID="2" presetClass="entr" presetSubtype="8"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0-#ppt_w/2"/>
                                          </p:val>
                                        </p:tav>
                                        <p:tav tm="100000">
                                          <p:val>
                                            <p:strVal val="#ppt_x"/>
                                          </p:val>
                                        </p:tav>
                                      </p:tavLst>
                                    </p:anim>
                                    <p:anim calcmode="lin" valueType="num">
                                      <p:cBhvr additive="base">
                                        <p:cTn id="74"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30" grpId="0" animBg="1"/>
      <p:bldP spid="30" grpId="1" animBg="1"/>
      <p:bldP spid="31" grpId="0" animBg="1"/>
      <p:bldP spid="31" grpId="1" animBg="1"/>
      <p:bldP spid="32" grpId="0" animBg="1"/>
      <p:bldP spid="32" grpId="1"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 descr="j01161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2576" y="225051"/>
            <a:ext cx="1435224" cy="195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AutoShape 8"/>
          <p:cNvSpPr>
            <a:spLocks noChangeArrowheads="1"/>
          </p:cNvSpPr>
          <p:nvPr/>
        </p:nvSpPr>
        <p:spPr bwMode="auto">
          <a:xfrm>
            <a:off x="1828800" y="1447800"/>
            <a:ext cx="6324600" cy="3682251"/>
          </a:xfrm>
          <a:prstGeom prst="wedgeRectCallout">
            <a:avLst>
              <a:gd name="adj1" fmla="val -47801"/>
              <a:gd name="adj2" fmla="val -59661"/>
            </a:avLst>
          </a:prstGeom>
          <a:noFill/>
          <a:ln w="38100">
            <a:solidFill>
              <a:srgbClr val="CC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rPr>
              <a:t>The point of formal proofs is</a:t>
            </a:r>
            <a:endPar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endParaRPr>
          </a:p>
          <a:p>
            <a:pPr marL="457200" marR="0" lvl="0" indent="-457200" algn="l" defTabSz="914400" rtl="0" eaLnBrk="1" fontAlgn="base" latinLnBrk="0" hangingPunct="1">
              <a:lnSpc>
                <a:spcPct val="100000"/>
              </a:lnSpc>
              <a:spcBef>
                <a:spcPct val="0"/>
              </a:spcBef>
              <a:spcAft>
                <a:spcPct val="0"/>
              </a:spcAft>
              <a:buClrTx/>
              <a:buSzTx/>
              <a:buFontTx/>
              <a:buChar char="•"/>
              <a:tabLst/>
              <a:defRPr/>
            </a:pPr>
            <a: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rPr>
              <a:t>to prove theorems</a:t>
            </a:r>
          </a:p>
          <a:p>
            <a:pPr marL="457200" marR="0" lvl="0" indent="-457200" algn="l" defTabSz="914400" rtl="0" eaLnBrk="1" fontAlgn="base" latinLnBrk="0" hangingPunct="1">
              <a:lnSpc>
                <a:spcPct val="100000"/>
              </a:lnSpc>
              <a:spcBef>
                <a:spcPct val="0"/>
              </a:spcBef>
              <a:spcAft>
                <a:spcPct val="0"/>
              </a:spcAft>
              <a:buClrTx/>
              <a:buSzTx/>
              <a:buFontTx/>
              <a:buChar char="•"/>
              <a:tabLst/>
              <a:defRPr/>
            </a:pPr>
            <a: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rPr>
              <a:t>with as few assumptions as possible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rPr>
              <a:t>      about the nature of the objects </a:t>
            </a:r>
            <a:b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rPr>
            </a:br>
            <a: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rPr>
              <a:t>      we are talking about</a:t>
            </a:r>
          </a:p>
          <a:p>
            <a:pPr marL="457200" marR="0" lvl="0" indent="-457200" algn="l" defTabSz="914400" rtl="0" eaLnBrk="1" fontAlgn="base" latinLnBrk="0" hangingPunct="1">
              <a:lnSpc>
                <a:spcPct val="100000"/>
              </a:lnSpc>
              <a:spcBef>
                <a:spcPct val="0"/>
              </a:spcBef>
              <a:spcAft>
                <a:spcPct val="0"/>
              </a:spcAft>
              <a:buClrTx/>
              <a:buSzTx/>
              <a:buFontTx/>
              <a:buChar char="•"/>
              <a:tabLst/>
              <a:defRPr/>
            </a:pPr>
            <a: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rPr>
              <a:t>so that we can find a wide range </a:t>
            </a:r>
            <a:b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rPr>
            </a:br>
            <a: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rPr>
              <a:t>of strange new objects</a:t>
            </a:r>
          </a:p>
          <a:p>
            <a:pPr marL="457200" marR="0" lvl="0" indent="-457200" algn="l" defTabSz="914400" rtl="0" eaLnBrk="1" fontAlgn="base" latinLnBrk="0" hangingPunct="1">
              <a:lnSpc>
                <a:spcPct val="100000"/>
              </a:lnSpc>
              <a:spcBef>
                <a:spcPct val="0"/>
              </a:spcBef>
              <a:spcAft>
                <a:spcPct val="0"/>
              </a:spcAft>
              <a:buClrTx/>
              <a:buSzTx/>
              <a:buFontTx/>
              <a:buChar char="•"/>
              <a:tabLst/>
              <a:defRPr/>
            </a:pPr>
            <a:r>
              <a:rPr kumimoji="0" lang="en-US"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rPr>
              <a:t>for which the same theorems are true.</a:t>
            </a:r>
            <a:endParaRPr kumimoji="0" lang="en-CA" altLang="en-US" sz="2800" b="0" i="0" u="none" strike="noStrike" kern="1200" cap="none" spc="0" normalizeH="0" baseline="0" noProof="0" dirty="0">
              <a:ln>
                <a:noFill/>
              </a:ln>
              <a:solidFill>
                <a:srgbClr val="FFFFFF"/>
              </a:solidFill>
              <a:effectLst/>
              <a:uLnTx/>
              <a:uFillTx/>
              <a:latin typeface="Times New Roman" pitchFamily="18" charset="0"/>
              <a:ea typeface="+mn-ea"/>
              <a:cs typeface="Arial" charset="0"/>
            </a:endParaRPr>
          </a:p>
        </p:txBody>
      </p:sp>
      <p:sp>
        <p:nvSpPr>
          <p:cNvPr id="5" name="Rectangle 2"/>
          <p:cNvSpPr txBox="1">
            <a:spLocks noChangeArrowheads="1"/>
          </p:cNvSpPr>
          <p:nvPr/>
        </p:nvSpPr>
        <p:spPr bwMode="auto">
          <a:xfrm>
            <a:off x="685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000" b="0" i="0" u="none" strike="noStrike" kern="0" cap="none" spc="0" normalizeH="0" baseline="0" noProof="0" dirty="0">
                <a:ln>
                  <a:noFill/>
                </a:ln>
                <a:solidFill>
                  <a:srgbClr val="FFFF00"/>
                </a:solidFill>
                <a:effectLst/>
                <a:uLnTx/>
                <a:uFillTx/>
                <a:latin typeface="Times New Roman"/>
                <a:ea typeface="+mj-ea"/>
                <a:cs typeface="+mj-cs"/>
              </a:rPr>
              <a:t>Abstraction</a:t>
            </a:r>
          </a:p>
        </p:txBody>
      </p:sp>
    </p:spTree>
    <p:extLst>
      <p:ext uri="{BB962C8B-B14F-4D97-AF65-F5344CB8AC3E}">
        <p14:creationId xmlns:p14="http://schemas.microsoft.com/office/powerpoint/2010/main" val="36339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8">
                                            <p:txEl>
                                              <p:pRg st="0" end="0"/>
                                            </p:txEl>
                                          </p:spTgt>
                                        </p:tgtEl>
                                        <p:attrNameLst>
                                          <p:attrName>style.visibility</p:attrName>
                                        </p:attrNameLst>
                                      </p:cBhvr>
                                      <p:to>
                                        <p:strVal val="visible"/>
                                      </p:to>
                                    </p:set>
                                    <p:anim calcmode="lin" valueType="num">
                                      <p:cBhvr additive="base">
                                        <p:cTn id="19"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8">
                                            <p:txEl>
                                              <p:pRg st="1" end="1"/>
                                            </p:txEl>
                                          </p:spTgt>
                                        </p:tgtEl>
                                        <p:attrNameLst>
                                          <p:attrName>style.visibility</p:attrName>
                                        </p:attrNameLst>
                                      </p:cBhvr>
                                      <p:to>
                                        <p:strVal val="visible"/>
                                      </p:to>
                                    </p:set>
                                    <p:anim calcmode="lin" valueType="num">
                                      <p:cBhvr additive="base">
                                        <p:cTn id="25" dur="500" fill="hold"/>
                                        <p:tgtEl>
                                          <p:spTgt spid="5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8">
                                            <p:txEl>
                                              <p:pRg st="2" end="2"/>
                                            </p:txEl>
                                          </p:spTgt>
                                        </p:tgtEl>
                                        <p:attrNameLst>
                                          <p:attrName>style.visibility</p:attrName>
                                        </p:attrNameLst>
                                      </p:cBhvr>
                                      <p:to>
                                        <p:strVal val="visible"/>
                                      </p:to>
                                    </p:set>
                                    <p:anim calcmode="lin" valueType="num">
                                      <p:cBhvr additive="base">
                                        <p:cTn id="31" dur="500" fill="hold"/>
                                        <p:tgtEl>
                                          <p:spTgt spid="5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8">
                                            <p:txEl>
                                              <p:pRg st="3" end="3"/>
                                            </p:txEl>
                                          </p:spTgt>
                                        </p:tgtEl>
                                        <p:attrNameLst>
                                          <p:attrName>style.visibility</p:attrName>
                                        </p:attrNameLst>
                                      </p:cBhvr>
                                      <p:to>
                                        <p:strVal val="visible"/>
                                      </p:to>
                                    </p:set>
                                    <p:anim calcmode="lin" valueType="num">
                                      <p:cBhvr additive="base">
                                        <p:cTn id="37" dur="500" fill="hold"/>
                                        <p:tgtEl>
                                          <p:spTgt spid="5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8">
                                            <p:txEl>
                                              <p:pRg st="4" end="4"/>
                                            </p:txEl>
                                          </p:spTgt>
                                        </p:tgtEl>
                                        <p:attrNameLst>
                                          <p:attrName>style.visibility</p:attrName>
                                        </p:attrNameLst>
                                      </p:cBhvr>
                                      <p:to>
                                        <p:strVal val="visible"/>
                                      </p:to>
                                    </p:set>
                                    <p:anim calcmode="lin" valueType="num">
                                      <p:cBhvr additive="base">
                                        <p:cTn id="43" dur="500" fill="hold"/>
                                        <p:tgtEl>
                                          <p:spTgt spid="58">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8">
                                            <p:txEl>
                                              <p:pRg st="5" end="5"/>
                                            </p:txEl>
                                          </p:spTgt>
                                        </p:tgtEl>
                                        <p:attrNameLst>
                                          <p:attrName>style.visibility</p:attrName>
                                        </p:attrNameLst>
                                      </p:cBhvr>
                                      <p:to>
                                        <p:strVal val="visible"/>
                                      </p:to>
                                    </p:set>
                                    <p:anim calcmode="lin" valueType="num">
                                      <p:cBhvr additive="base">
                                        <p:cTn id="49" dur="500" fill="hold"/>
                                        <p:tgtEl>
                                          <p:spTgt spid="58">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C8B9DD-9EC8-4A96-B3AE-D9C945207726}"/>
              </a:ext>
            </a:extLst>
          </p:cNvPr>
          <p:cNvPicPr>
            <a:picLocks noChangeAspect="1"/>
          </p:cNvPicPr>
          <p:nvPr/>
        </p:nvPicPr>
        <p:blipFill>
          <a:blip r:embed="rId3"/>
          <a:stretch>
            <a:fillRect/>
          </a:stretch>
        </p:blipFill>
        <p:spPr>
          <a:xfrm>
            <a:off x="57150" y="853103"/>
            <a:ext cx="9029700" cy="5928697"/>
          </a:xfrm>
          <a:prstGeom prst="rect">
            <a:avLst/>
          </a:prstGeom>
        </p:spPr>
      </p:pic>
      <p:sp>
        <p:nvSpPr>
          <p:cNvPr id="3" name="Rectangle 2">
            <a:extLst>
              <a:ext uri="{FF2B5EF4-FFF2-40B4-BE49-F238E27FC236}">
                <a16:creationId xmlns:a16="http://schemas.microsoft.com/office/drawing/2014/main" id="{89AAA3DC-A8E2-4FAE-8F30-C4B8C0F4D0FD}"/>
              </a:ext>
            </a:extLst>
          </p:cNvPr>
          <p:cNvSpPr txBox="1">
            <a:spLocks noChangeArrowheads="1"/>
          </p:cNvSpPr>
          <p:nvPr/>
        </p:nvSpPr>
        <p:spPr>
          <a:xfrm>
            <a:off x="685800" y="-44304"/>
            <a:ext cx="7772400" cy="806304"/>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lvl="0" eaLnBrk="1" hangingPunct="1">
              <a:defRPr/>
            </a:pPr>
            <a:r>
              <a:rPr lang="en-US" altLang="en-US" kern="0" dirty="0">
                <a:solidFill>
                  <a:srgbClr val="FFFF00"/>
                </a:solidFill>
              </a:rPr>
              <a:t>Induction</a:t>
            </a:r>
            <a:endParaRPr lang="en-CA" altLang="en-US" kern="0" dirty="0">
              <a:solidFill>
                <a:srgbClr val="FFFF00"/>
              </a:solidFill>
            </a:endParaRPr>
          </a:p>
        </p:txBody>
      </p:sp>
      <p:graphicFrame>
        <p:nvGraphicFramePr>
          <p:cNvPr id="5" name="Object 47">
            <a:extLst>
              <a:ext uri="{FF2B5EF4-FFF2-40B4-BE49-F238E27FC236}">
                <a16:creationId xmlns:a16="http://schemas.microsoft.com/office/drawing/2014/main" id="{47A798EB-B26C-4AC0-A472-4F5DEB0E59D9}"/>
              </a:ext>
            </a:extLst>
          </p:cNvPr>
          <p:cNvGraphicFramePr>
            <a:graphicFrameLocks noChangeAspect="1"/>
          </p:cNvGraphicFramePr>
          <p:nvPr/>
        </p:nvGraphicFramePr>
        <p:xfrm>
          <a:off x="7419975" y="135413"/>
          <a:ext cx="1636804" cy="715227"/>
        </p:xfrm>
        <a:graphic>
          <a:graphicData uri="http://schemas.openxmlformats.org/presentationml/2006/ole">
            <mc:AlternateContent xmlns:mc="http://schemas.openxmlformats.org/markup-compatibility/2006">
              <mc:Choice xmlns:v="urn:schemas-microsoft-com:vml" Requires="v">
                <p:oleObj spid="_x0000_s2051" name="Clip" r:id="rId4" imgW="4832350" imgH="2254250" progId="MS_ClipArt_Gallery.2">
                  <p:embed/>
                </p:oleObj>
              </mc:Choice>
              <mc:Fallback>
                <p:oleObj name="Clip" r:id="rId4" imgW="4832350" imgH="2254250" progId="MS_ClipArt_Gallery.2">
                  <p:embed/>
                  <p:pic>
                    <p:nvPicPr>
                      <p:cNvPr id="5" name="Object 47">
                        <a:extLst>
                          <a:ext uri="{FF2B5EF4-FFF2-40B4-BE49-F238E27FC236}">
                            <a16:creationId xmlns:a16="http://schemas.microsoft.com/office/drawing/2014/main" id="{47A798EB-B26C-4AC0-A472-4F5DEB0E59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9975" y="135413"/>
                        <a:ext cx="1636804" cy="71522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3102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988C0F5C-0189-4192-A7A7-D6C6CA3F40E0}"/>
              </a:ext>
            </a:extLst>
          </p:cNvPr>
          <p:cNvSpPr txBox="1">
            <a:spLocks noChangeArrowheads="1"/>
          </p:cNvSpPr>
          <p:nvPr/>
        </p:nvSpPr>
        <p:spPr>
          <a:xfrm>
            <a:off x="685800" y="-44304"/>
            <a:ext cx="7772400" cy="806304"/>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lvl="0" eaLnBrk="1" hangingPunct="1">
              <a:defRPr/>
            </a:pPr>
            <a:r>
              <a:rPr lang="en-US" altLang="en-US" kern="0" dirty="0">
                <a:solidFill>
                  <a:srgbClr val="FFFF00"/>
                </a:solidFill>
              </a:rPr>
              <a:t>Computing</a:t>
            </a:r>
            <a:endParaRPr lang="en-CA" altLang="en-US" kern="0" dirty="0">
              <a:solidFill>
                <a:srgbClr val="FFFF00"/>
              </a:solidFill>
            </a:endParaRPr>
          </a:p>
        </p:txBody>
      </p:sp>
      <p:pic>
        <p:nvPicPr>
          <p:cNvPr id="5" name="Picture 4">
            <a:extLst>
              <a:ext uri="{FF2B5EF4-FFF2-40B4-BE49-F238E27FC236}">
                <a16:creationId xmlns:a16="http://schemas.microsoft.com/office/drawing/2014/main" id="{A4C52211-C13C-4435-B0CD-5346D1665628}"/>
              </a:ext>
            </a:extLst>
          </p:cNvPr>
          <p:cNvPicPr>
            <a:picLocks noChangeAspect="1"/>
          </p:cNvPicPr>
          <p:nvPr/>
        </p:nvPicPr>
        <p:blipFill>
          <a:blip r:embed="rId2"/>
          <a:stretch>
            <a:fillRect/>
          </a:stretch>
        </p:blipFill>
        <p:spPr>
          <a:xfrm>
            <a:off x="19050" y="787254"/>
            <a:ext cx="9144000" cy="4375207"/>
          </a:xfrm>
          <a:prstGeom prst="rect">
            <a:avLst/>
          </a:prstGeom>
        </p:spPr>
      </p:pic>
    </p:spTree>
    <p:extLst>
      <p:ext uri="{BB962C8B-B14F-4D97-AF65-F5344CB8AC3E}">
        <p14:creationId xmlns:p14="http://schemas.microsoft.com/office/powerpoint/2010/main" val="359290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88FF2B-F87D-4FD9-B779-5790505BCB52}"/>
              </a:ext>
            </a:extLst>
          </p:cNvPr>
          <p:cNvPicPr>
            <a:picLocks noChangeAspect="1"/>
          </p:cNvPicPr>
          <p:nvPr/>
        </p:nvPicPr>
        <p:blipFill>
          <a:blip r:embed="rId2"/>
          <a:stretch>
            <a:fillRect/>
          </a:stretch>
        </p:blipFill>
        <p:spPr>
          <a:xfrm>
            <a:off x="38100" y="628650"/>
            <a:ext cx="9067800" cy="3867150"/>
          </a:xfrm>
          <a:prstGeom prst="rect">
            <a:avLst/>
          </a:prstGeom>
        </p:spPr>
      </p:pic>
      <p:sp>
        <p:nvSpPr>
          <p:cNvPr id="4" name="Rectangle 2">
            <a:extLst>
              <a:ext uri="{FF2B5EF4-FFF2-40B4-BE49-F238E27FC236}">
                <a16:creationId xmlns:a16="http://schemas.microsoft.com/office/drawing/2014/main" id="{78C62B56-AB3D-4A74-920B-185561AFB24F}"/>
              </a:ext>
            </a:extLst>
          </p:cNvPr>
          <p:cNvSpPr txBox="1">
            <a:spLocks noChangeArrowheads="1"/>
          </p:cNvSpPr>
          <p:nvPr/>
        </p:nvSpPr>
        <p:spPr>
          <a:xfrm>
            <a:off x="685800" y="-44304"/>
            <a:ext cx="7772400" cy="806304"/>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lvl="0" eaLnBrk="1" hangingPunct="1">
              <a:defRPr/>
            </a:pPr>
            <a:r>
              <a:rPr lang="en-US" altLang="en-US" kern="0" dirty="0">
                <a:solidFill>
                  <a:srgbClr val="FFFF00"/>
                </a:solidFill>
              </a:rPr>
              <a:t>Complexity</a:t>
            </a:r>
            <a:endParaRPr lang="en-CA" altLang="en-US" kern="0" dirty="0">
              <a:solidFill>
                <a:srgbClr val="FFFF00"/>
              </a:solidFill>
            </a:endParaRPr>
          </a:p>
        </p:txBody>
      </p:sp>
      <p:grpSp>
        <p:nvGrpSpPr>
          <p:cNvPr id="26" name="Group 25">
            <a:extLst>
              <a:ext uri="{FF2B5EF4-FFF2-40B4-BE49-F238E27FC236}">
                <a16:creationId xmlns:a16="http://schemas.microsoft.com/office/drawing/2014/main" id="{245CA072-3D10-4EFB-AFA4-46E9C9C727B5}"/>
              </a:ext>
            </a:extLst>
          </p:cNvPr>
          <p:cNvGrpSpPr/>
          <p:nvPr/>
        </p:nvGrpSpPr>
        <p:grpSpPr>
          <a:xfrm>
            <a:off x="-38100" y="4622800"/>
            <a:ext cx="9079148" cy="2178050"/>
            <a:chOff x="-38100" y="4622800"/>
            <a:chExt cx="9079148" cy="2178050"/>
          </a:xfrm>
        </p:grpSpPr>
        <p:pic>
          <p:nvPicPr>
            <p:cNvPr id="6" name="Picture 24" descr="Stephen">
              <a:extLst>
                <a:ext uri="{FF2B5EF4-FFF2-40B4-BE49-F238E27FC236}">
                  <a16:creationId xmlns:a16="http://schemas.microsoft.com/office/drawing/2014/main" id="{87455793-B90C-446E-9EEA-8EE623D80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950" y="4629150"/>
              <a:ext cx="1351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5">
              <a:extLst>
                <a:ext uri="{FF2B5EF4-FFF2-40B4-BE49-F238E27FC236}">
                  <a16:creationId xmlns:a16="http://schemas.microsoft.com/office/drawing/2014/main" id="{0C45EC5E-8696-472C-B845-2773480C637F}"/>
                </a:ext>
              </a:extLst>
            </p:cNvPr>
            <p:cNvSpPr>
              <a:spLocks noChangeArrowheads="1"/>
            </p:cNvSpPr>
            <p:nvPr/>
          </p:nvSpPr>
          <p:spPr bwMode="auto">
            <a:xfrm>
              <a:off x="7353727" y="6400740"/>
              <a:ext cx="16873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algn="ctr"/>
              <a:r>
                <a:rPr lang="en-US" altLang="en-US" sz="2000" dirty="0">
                  <a:effectLst/>
                </a:rPr>
                <a:t>Cook 1971</a:t>
              </a:r>
            </a:p>
          </p:txBody>
        </p:sp>
        <p:pic>
          <p:nvPicPr>
            <p:cNvPr id="9" name="Picture 34" descr="Photo-042">
              <a:extLst>
                <a:ext uri="{FF2B5EF4-FFF2-40B4-BE49-F238E27FC236}">
                  <a16:creationId xmlns:a16="http://schemas.microsoft.com/office/drawing/2014/main" id="{B23A806A-3FCC-43D6-8C30-4FFB9EBD2C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6698" y="4622800"/>
              <a:ext cx="142718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5">
              <a:extLst>
                <a:ext uri="{FF2B5EF4-FFF2-40B4-BE49-F238E27FC236}">
                  <a16:creationId xmlns:a16="http://schemas.microsoft.com/office/drawing/2014/main" id="{D267BBA2-967E-4A06-BA92-387E99E61404}"/>
                </a:ext>
              </a:extLst>
            </p:cNvPr>
            <p:cNvSpPr>
              <a:spLocks noChangeArrowheads="1"/>
            </p:cNvSpPr>
            <p:nvPr/>
          </p:nvSpPr>
          <p:spPr bwMode="auto">
            <a:xfrm>
              <a:off x="5847534" y="6457890"/>
              <a:ext cx="17915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algn="l" eaLnBrk="0" hangingPunct="0">
                <a:spcBef>
                  <a:spcPct val="20000"/>
                </a:spcBef>
                <a:defRPr sz="3200">
                  <a:solidFill>
                    <a:schemeClr val="tx1"/>
                  </a:solidFill>
                  <a:latin typeface="Comic Sans MS" pitchFamily="66" charset="0"/>
                </a:defRPr>
              </a:lvl1pPr>
              <a:lvl2pPr marL="742950" indent="-285750" algn="l" eaLnBrk="0" hangingPunct="0">
                <a:spcBef>
                  <a:spcPct val="20000"/>
                </a:spcBef>
                <a:buChar char="•"/>
                <a:defRPr sz="3200">
                  <a:solidFill>
                    <a:schemeClr val="tx1"/>
                  </a:solidFill>
                  <a:latin typeface="Arial" pitchFamily="34" charset="0"/>
                </a:defRPr>
              </a:lvl2pPr>
              <a:lvl3pPr marL="1143000" indent="-228600" algn="l" eaLnBrk="0" hangingPunct="0">
                <a:spcBef>
                  <a:spcPct val="20000"/>
                </a:spcBef>
                <a:buChar char="–"/>
                <a:defRPr sz="2800">
                  <a:solidFill>
                    <a:schemeClr val="tx1"/>
                  </a:solidFill>
                  <a:latin typeface="Arial" pitchFamily="34" charset="0"/>
                </a:defRPr>
              </a:lvl3pPr>
              <a:lvl4pPr marL="1600200" indent="-228600" algn="l" eaLnBrk="0" hangingPunct="0">
                <a:spcBef>
                  <a:spcPct val="20000"/>
                </a:spcBef>
                <a:buChar char="•"/>
                <a:defRPr sz="2400">
                  <a:solidFill>
                    <a:schemeClr val="tx1"/>
                  </a:solidFill>
                  <a:latin typeface="Arial" pitchFamily="34" charset="0"/>
                </a:defRPr>
              </a:lvl4pPr>
              <a:lvl5pPr marL="2057400" indent="-228600" algn="l" eaLnBrk="0" hangingPunct="0">
                <a:spcBef>
                  <a:spcPct val="20000"/>
                </a:spcBef>
                <a:buChar char="–"/>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spcBef>
                  <a:spcPct val="0"/>
                </a:spcBef>
              </a:pPr>
              <a:r>
                <a:rPr lang="en-US" altLang="en-US" sz="1600" dirty="0">
                  <a:latin typeface="Times New Roman" pitchFamily="18" charset="0"/>
                </a:rPr>
                <a:t>Edmonds 1965</a:t>
              </a:r>
            </a:p>
          </p:txBody>
        </p:sp>
        <p:pic>
          <p:nvPicPr>
            <p:cNvPr id="15" name="Picture 16" descr="Alan_Turing">
              <a:extLst>
                <a:ext uri="{FF2B5EF4-FFF2-40B4-BE49-F238E27FC236}">
                  <a16:creationId xmlns:a16="http://schemas.microsoft.com/office/drawing/2014/main" id="{409C63F1-C75A-4B72-9B97-81DC911532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885" r="8572" b="990"/>
            <a:stretch/>
          </p:blipFill>
          <p:spPr bwMode="auto">
            <a:xfrm>
              <a:off x="4541892" y="4629150"/>
              <a:ext cx="1331089"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8">
              <a:extLst>
                <a:ext uri="{FF2B5EF4-FFF2-40B4-BE49-F238E27FC236}">
                  <a16:creationId xmlns:a16="http://schemas.microsoft.com/office/drawing/2014/main" id="{0B7DC27A-C0A4-43B2-ADAB-9B95ABA2C8DB}"/>
                </a:ext>
              </a:extLst>
            </p:cNvPr>
            <p:cNvSpPr>
              <a:spLocks noChangeArrowheads="1"/>
            </p:cNvSpPr>
            <p:nvPr/>
          </p:nvSpPr>
          <p:spPr bwMode="auto">
            <a:xfrm>
              <a:off x="4343400" y="6457890"/>
              <a:ext cx="17057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dirty="0"/>
                <a:t>Turing (1936)</a:t>
              </a:r>
            </a:p>
          </p:txBody>
        </p:sp>
        <p:pic>
          <p:nvPicPr>
            <p:cNvPr id="18" name="Picture 20" descr="Hilbert">
              <a:extLst>
                <a:ext uri="{FF2B5EF4-FFF2-40B4-BE49-F238E27FC236}">
                  <a16:creationId xmlns:a16="http://schemas.microsoft.com/office/drawing/2014/main" id="{E53F528E-EB01-4516-AA27-89D5B65F41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5127" y="4648200"/>
              <a:ext cx="1450281"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
              <a:extLst>
                <a:ext uri="{FF2B5EF4-FFF2-40B4-BE49-F238E27FC236}">
                  <a16:creationId xmlns:a16="http://schemas.microsoft.com/office/drawing/2014/main" id="{865C5BDC-D0F6-435E-BA0C-192B3380BC56}"/>
                </a:ext>
              </a:extLst>
            </p:cNvPr>
            <p:cNvSpPr txBox="1">
              <a:spLocks noChangeArrowheads="1"/>
            </p:cNvSpPr>
            <p:nvPr/>
          </p:nvSpPr>
          <p:spPr bwMode="auto">
            <a:xfrm>
              <a:off x="1047750" y="6457890"/>
              <a:ext cx="2198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a:t>         Hilbert (1900)</a:t>
              </a:r>
            </a:p>
          </p:txBody>
        </p:sp>
        <p:pic>
          <p:nvPicPr>
            <p:cNvPr id="21" name="Picture 58" descr="Euclid_3">
              <a:extLst>
                <a:ext uri="{FF2B5EF4-FFF2-40B4-BE49-F238E27FC236}">
                  <a16:creationId xmlns:a16="http://schemas.microsoft.com/office/drawing/2014/main" id="{BF541755-5C6B-4C19-9045-A92B6670CFA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843" y="4648200"/>
              <a:ext cx="115671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60">
              <a:extLst>
                <a:ext uri="{FF2B5EF4-FFF2-40B4-BE49-F238E27FC236}">
                  <a16:creationId xmlns:a16="http://schemas.microsoft.com/office/drawing/2014/main" id="{601A3A0F-8A20-44C5-8A69-BF4DB2765E52}"/>
                </a:ext>
              </a:extLst>
            </p:cNvPr>
            <p:cNvSpPr txBox="1">
              <a:spLocks noChangeArrowheads="1"/>
            </p:cNvSpPr>
            <p:nvPr/>
          </p:nvSpPr>
          <p:spPr bwMode="auto">
            <a:xfrm>
              <a:off x="-38100" y="6457890"/>
              <a:ext cx="1911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lIns="274320" rIns="274320">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dirty="0"/>
                <a:t>Euclid (300 BC)</a:t>
              </a:r>
            </a:p>
          </p:txBody>
        </p:sp>
        <p:pic>
          <p:nvPicPr>
            <p:cNvPr id="24" name="Picture 7">
              <a:extLst>
                <a:ext uri="{FF2B5EF4-FFF2-40B4-BE49-F238E27FC236}">
                  <a16:creationId xmlns:a16="http://schemas.microsoft.com/office/drawing/2014/main" id="{0B83F9C2-1CE1-44C1-BD72-D5A1D114E5C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268" t="10841" r="24286" b="45795"/>
            <a:stretch/>
          </p:blipFill>
          <p:spPr bwMode="auto">
            <a:xfrm>
              <a:off x="3215966" y="4648200"/>
              <a:ext cx="1219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pic>
        <p:sp>
          <p:nvSpPr>
            <p:cNvPr id="25" name="Text Box 21">
              <a:extLst>
                <a:ext uri="{FF2B5EF4-FFF2-40B4-BE49-F238E27FC236}">
                  <a16:creationId xmlns:a16="http://schemas.microsoft.com/office/drawing/2014/main" id="{7F301769-045A-4062-BF0B-178A34164128}"/>
                </a:ext>
              </a:extLst>
            </p:cNvPr>
            <p:cNvSpPr txBox="1">
              <a:spLocks noChangeArrowheads="1"/>
            </p:cNvSpPr>
            <p:nvPr/>
          </p:nvSpPr>
          <p:spPr bwMode="auto">
            <a:xfrm>
              <a:off x="3231975" y="6457950"/>
              <a:ext cx="11567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None/>
              </a:pPr>
              <a:r>
                <a:rPr lang="en-CA" altLang="en-US" sz="1600" dirty="0">
                  <a:sym typeface="Wingdings" panose="05000000000000000000" pitchFamily="2" charset="2"/>
                </a:rPr>
                <a:t>Gödel 1931</a:t>
              </a:r>
            </a:p>
          </p:txBody>
        </p:sp>
      </p:grpSp>
    </p:spTree>
    <p:extLst>
      <p:ext uri="{BB962C8B-B14F-4D97-AF65-F5344CB8AC3E}">
        <p14:creationId xmlns:p14="http://schemas.microsoft.com/office/powerpoint/2010/main" val="207791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6F898C-E0D7-46EA-A84E-A4CB2118B9B4}"/>
              </a:ext>
            </a:extLst>
          </p:cNvPr>
          <p:cNvPicPr>
            <a:picLocks noChangeAspect="1"/>
          </p:cNvPicPr>
          <p:nvPr/>
        </p:nvPicPr>
        <p:blipFill rotWithShape="1">
          <a:blip r:embed="rId2"/>
          <a:srcRect t="34981"/>
          <a:stretch/>
        </p:blipFill>
        <p:spPr>
          <a:xfrm>
            <a:off x="20579" y="2438400"/>
            <a:ext cx="9123421" cy="3257550"/>
          </a:xfrm>
          <a:prstGeom prst="rect">
            <a:avLst/>
          </a:prstGeom>
        </p:spPr>
      </p:pic>
      <p:sp>
        <p:nvSpPr>
          <p:cNvPr id="3" name="Rectangle 2">
            <a:extLst>
              <a:ext uri="{FF2B5EF4-FFF2-40B4-BE49-F238E27FC236}">
                <a16:creationId xmlns:a16="http://schemas.microsoft.com/office/drawing/2014/main" id="{DAD9BA91-5C3C-4518-8615-262382A7A5D7}"/>
              </a:ext>
            </a:extLst>
          </p:cNvPr>
          <p:cNvSpPr>
            <a:spLocks noChangeArrowheads="1"/>
          </p:cNvSpPr>
          <p:nvPr/>
        </p:nvSpPr>
        <p:spPr bwMode="auto">
          <a:xfrm>
            <a:off x="0" y="-228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1"/>
                </a:solidFill>
                <a:latin typeface="Times New Roman" pitchFamily="18" charset="0"/>
                <a:cs typeface="Arial" charset="0"/>
              </a:defRPr>
            </a:lvl1pPr>
            <a:lvl2pPr marL="742950" indent="-285750" eaLnBrk="0" hangingPunct="0">
              <a:defRPr sz="2800">
                <a:solidFill>
                  <a:schemeClr val="tx1"/>
                </a:solidFill>
                <a:latin typeface="Times New Roman" pitchFamily="18" charset="0"/>
                <a:cs typeface="Arial" charset="0"/>
              </a:defRPr>
            </a:lvl2pPr>
            <a:lvl3pPr marL="1143000" indent="-228600" eaLnBrk="0" hangingPunct="0">
              <a:defRPr sz="2800">
                <a:solidFill>
                  <a:schemeClr val="tx1"/>
                </a:solidFill>
                <a:latin typeface="Times New Roman" pitchFamily="18" charset="0"/>
                <a:cs typeface="Arial" charset="0"/>
              </a:defRPr>
            </a:lvl3pPr>
            <a:lvl4pPr marL="1600200" indent="-228600" eaLnBrk="0" hangingPunct="0">
              <a:defRPr sz="2800">
                <a:solidFill>
                  <a:schemeClr val="tx1"/>
                </a:solidFill>
                <a:latin typeface="Times New Roman" pitchFamily="18" charset="0"/>
                <a:cs typeface="Arial" charset="0"/>
              </a:defRPr>
            </a:lvl4pPr>
            <a:lvl5pPr marL="2057400" indent="-228600" eaLnBrk="0" hangingPunct="0">
              <a:defRPr sz="28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8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8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8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800">
                <a:solidFill>
                  <a:schemeClr val="tx1"/>
                </a:solidFill>
                <a:latin typeface="Times New Roman" pitchFamily="18"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FFFF00"/>
                </a:solidFill>
                <a:effectLst/>
                <a:uLnTx/>
                <a:uFillTx/>
                <a:latin typeface="Times New Roman" pitchFamily="18" charset="0"/>
                <a:ea typeface="+mn-ea"/>
                <a:cs typeface="Arial" charset="0"/>
              </a:rPr>
              <a:t>Vector Spaces</a:t>
            </a:r>
          </a:p>
        </p:txBody>
      </p:sp>
      <p:pic>
        <p:nvPicPr>
          <p:cNvPr id="4" name="Picture 3">
            <a:extLst>
              <a:ext uri="{FF2B5EF4-FFF2-40B4-BE49-F238E27FC236}">
                <a16:creationId xmlns:a16="http://schemas.microsoft.com/office/drawing/2014/main" id="{11FA9935-8BA5-4A97-9645-595FE83BC94E}"/>
              </a:ext>
            </a:extLst>
          </p:cNvPr>
          <p:cNvPicPr>
            <a:picLocks noChangeAspect="1"/>
          </p:cNvPicPr>
          <p:nvPr/>
        </p:nvPicPr>
        <p:blipFill rotWithShape="1">
          <a:blip r:embed="rId2"/>
          <a:srcRect b="63498"/>
          <a:stretch/>
        </p:blipFill>
        <p:spPr>
          <a:xfrm>
            <a:off x="20579" y="685800"/>
            <a:ext cx="9123421" cy="1828800"/>
          </a:xfrm>
          <a:prstGeom prst="rect">
            <a:avLst/>
          </a:prstGeom>
        </p:spPr>
      </p:pic>
    </p:spTree>
    <p:extLst>
      <p:ext uri="{BB962C8B-B14F-4D97-AF65-F5344CB8AC3E}">
        <p14:creationId xmlns:p14="http://schemas.microsoft.com/office/powerpoint/2010/main" val="165861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idx="4294967295"/>
          </p:nvPr>
        </p:nvSpPr>
        <p:spPr>
          <a:xfrm>
            <a:off x="685800" y="1981200"/>
            <a:ext cx="7772400" cy="1143000"/>
          </a:xfrm>
        </p:spPr>
        <p:txBody>
          <a:bodyPr/>
          <a:lstStyle/>
          <a:p>
            <a:r>
              <a:rPr lang="en-CA" altLang="en-US" dirty="0"/>
              <a:t>End</a:t>
            </a:r>
          </a:p>
        </p:txBody>
      </p:sp>
    </p:spTree>
    <p:extLst>
      <p:ext uri="{BB962C8B-B14F-4D97-AF65-F5344CB8AC3E}">
        <p14:creationId xmlns:p14="http://schemas.microsoft.com/office/powerpoint/2010/main" val="413796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A1B32E51-96FA-47FB-83CF-496075FDE6BF}"/>
              </a:ext>
            </a:extLst>
          </p:cNvPr>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pic>
        <p:nvPicPr>
          <p:cNvPr id="5" name="Picture 4">
            <a:extLst>
              <a:ext uri="{FF2B5EF4-FFF2-40B4-BE49-F238E27FC236}">
                <a16:creationId xmlns:a16="http://schemas.microsoft.com/office/drawing/2014/main" id="{DFE4564E-E9EA-4F75-AD86-8D1BB14E2716}"/>
              </a:ext>
            </a:extLst>
          </p:cNvPr>
          <p:cNvPicPr>
            <a:picLocks noChangeAspect="1"/>
          </p:cNvPicPr>
          <p:nvPr/>
        </p:nvPicPr>
        <p:blipFill>
          <a:blip r:embed="rId2"/>
          <a:stretch>
            <a:fillRect/>
          </a:stretch>
        </p:blipFill>
        <p:spPr>
          <a:xfrm>
            <a:off x="38099" y="816078"/>
            <a:ext cx="8990477" cy="5334000"/>
          </a:xfrm>
          <a:prstGeom prst="rect">
            <a:avLst/>
          </a:prstGeom>
        </p:spPr>
      </p:pic>
      <p:sp>
        <p:nvSpPr>
          <p:cNvPr id="18" name="Oval 17">
            <a:extLst>
              <a:ext uri="{FF2B5EF4-FFF2-40B4-BE49-F238E27FC236}">
                <a16:creationId xmlns:a16="http://schemas.microsoft.com/office/drawing/2014/main" id="{B0378914-25A3-4A6A-B80A-A7F6EF2E60D3}"/>
              </a:ext>
            </a:extLst>
          </p:cNvPr>
          <p:cNvSpPr/>
          <p:nvPr/>
        </p:nvSpPr>
        <p:spPr bwMode="auto">
          <a:xfrm>
            <a:off x="2565400" y="1158978"/>
            <a:ext cx="9017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20" name="Oval 19">
            <a:extLst>
              <a:ext uri="{FF2B5EF4-FFF2-40B4-BE49-F238E27FC236}">
                <a16:creationId xmlns:a16="http://schemas.microsoft.com/office/drawing/2014/main" id="{06A44922-38BA-40DB-BDC4-8B913C7A2301}"/>
              </a:ext>
            </a:extLst>
          </p:cNvPr>
          <p:cNvSpPr/>
          <p:nvPr/>
        </p:nvSpPr>
        <p:spPr bwMode="auto">
          <a:xfrm>
            <a:off x="4229100" y="1423535"/>
            <a:ext cx="11811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21" name="Oval 20">
            <a:extLst>
              <a:ext uri="{FF2B5EF4-FFF2-40B4-BE49-F238E27FC236}">
                <a16:creationId xmlns:a16="http://schemas.microsoft.com/office/drawing/2014/main" id="{AFB6AB10-5CC9-4B45-8D1F-ECD76F9B9289}"/>
              </a:ext>
            </a:extLst>
          </p:cNvPr>
          <p:cNvSpPr/>
          <p:nvPr/>
        </p:nvSpPr>
        <p:spPr bwMode="auto">
          <a:xfrm>
            <a:off x="6527800" y="1688092"/>
            <a:ext cx="7239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22" name="Oval 21">
            <a:extLst>
              <a:ext uri="{FF2B5EF4-FFF2-40B4-BE49-F238E27FC236}">
                <a16:creationId xmlns:a16="http://schemas.microsoft.com/office/drawing/2014/main" id="{F6F68F19-E8E3-4DE3-9C90-FCEDAE0392A3}"/>
              </a:ext>
            </a:extLst>
          </p:cNvPr>
          <p:cNvSpPr/>
          <p:nvPr/>
        </p:nvSpPr>
        <p:spPr bwMode="auto">
          <a:xfrm>
            <a:off x="889000" y="1971778"/>
            <a:ext cx="19304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24" name="Oval 23">
            <a:extLst>
              <a:ext uri="{FF2B5EF4-FFF2-40B4-BE49-F238E27FC236}">
                <a16:creationId xmlns:a16="http://schemas.microsoft.com/office/drawing/2014/main" id="{8FCC2132-FC12-4A84-9EB0-3BC884DFFC41}"/>
              </a:ext>
            </a:extLst>
          </p:cNvPr>
          <p:cNvSpPr/>
          <p:nvPr/>
        </p:nvSpPr>
        <p:spPr bwMode="auto">
          <a:xfrm>
            <a:off x="3810000" y="3102078"/>
            <a:ext cx="13462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25" name="Oval 24">
            <a:extLst>
              <a:ext uri="{FF2B5EF4-FFF2-40B4-BE49-F238E27FC236}">
                <a16:creationId xmlns:a16="http://schemas.microsoft.com/office/drawing/2014/main" id="{5D63CF6B-3424-4666-B0D3-D4C96566FD50}"/>
              </a:ext>
            </a:extLst>
          </p:cNvPr>
          <p:cNvSpPr/>
          <p:nvPr/>
        </p:nvSpPr>
        <p:spPr bwMode="auto">
          <a:xfrm>
            <a:off x="1562100" y="3368778"/>
            <a:ext cx="24003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26" name="Oval 25">
            <a:extLst>
              <a:ext uri="{FF2B5EF4-FFF2-40B4-BE49-F238E27FC236}">
                <a16:creationId xmlns:a16="http://schemas.microsoft.com/office/drawing/2014/main" id="{77D2EF50-FC4F-4DB6-B629-DC58D286EC4B}"/>
              </a:ext>
            </a:extLst>
          </p:cNvPr>
          <p:cNvSpPr/>
          <p:nvPr/>
        </p:nvSpPr>
        <p:spPr bwMode="auto">
          <a:xfrm>
            <a:off x="526488" y="3898900"/>
            <a:ext cx="3207312"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27" name="Oval 26">
            <a:extLst>
              <a:ext uri="{FF2B5EF4-FFF2-40B4-BE49-F238E27FC236}">
                <a16:creationId xmlns:a16="http://schemas.microsoft.com/office/drawing/2014/main" id="{94D6CE33-C53E-4CD0-9D70-CE3336326A35}"/>
              </a:ext>
            </a:extLst>
          </p:cNvPr>
          <p:cNvSpPr/>
          <p:nvPr/>
        </p:nvSpPr>
        <p:spPr bwMode="auto">
          <a:xfrm>
            <a:off x="1104900" y="4226957"/>
            <a:ext cx="35433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28" name="Oval 27">
            <a:extLst>
              <a:ext uri="{FF2B5EF4-FFF2-40B4-BE49-F238E27FC236}">
                <a16:creationId xmlns:a16="http://schemas.microsoft.com/office/drawing/2014/main" id="{9231E273-B790-4FD9-B939-7158276BA663}"/>
              </a:ext>
            </a:extLst>
          </p:cNvPr>
          <p:cNvSpPr/>
          <p:nvPr/>
        </p:nvSpPr>
        <p:spPr bwMode="auto">
          <a:xfrm>
            <a:off x="6286500" y="5538335"/>
            <a:ext cx="24003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29" name="Oval 28">
            <a:extLst>
              <a:ext uri="{FF2B5EF4-FFF2-40B4-BE49-F238E27FC236}">
                <a16:creationId xmlns:a16="http://schemas.microsoft.com/office/drawing/2014/main" id="{FB97D8C3-A0B1-4026-BCB5-A39E296E2075}"/>
              </a:ext>
            </a:extLst>
          </p:cNvPr>
          <p:cNvSpPr/>
          <p:nvPr/>
        </p:nvSpPr>
        <p:spPr bwMode="auto">
          <a:xfrm>
            <a:off x="1066800" y="5832293"/>
            <a:ext cx="5106524"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35" name="Picture 34" descr="Happy couple having fun while working together in garden - Buy this stock  photo and explore similar images at Adobe Stock | Adobe Stock">
            <a:extLst>
              <a:ext uri="{FF2B5EF4-FFF2-40B4-BE49-F238E27FC236}">
                <a16:creationId xmlns:a16="http://schemas.microsoft.com/office/drawing/2014/main" id="{B39ED4D9-4DB3-4931-A0AE-E2BDCD0BC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713" y="1913581"/>
            <a:ext cx="4106588"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8" descr="Dr. Jack Graham: Coronavirus – My battle with depression has an important  lesson for this crisis | Fox News">
            <a:extLst>
              <a:ext uri="{FF2B5EF4-FFF2-40B4-BE49-F238E27FC236}">
                <a16:creationId xmlns:a16="http://schemas.microsoft.com/office/drawing/2014/main" id="{A79FC948-6B34-4DCC-8147-C137F696B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2205" y="4038600"/>
            <a:ext cx="4873892"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Remote HubSpot Employees Give 8 Tips for Working From Home">
            <a:extLst>
              <a:ext uri="{FF2B5EF4-FFF2-40B4-BE49-F238E27FC236}">
                <a16:creationId xmlns:a16="http://schemas.microsoft.com/office/drawing/2014/main" id="{966A8779-908F-47E6-AA1F-4A7B915391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522" y="4235244"/>
            <a:ext cx="4121692"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Workplace Issues">
            <a:extLst>
              <a:ext uri="{FF2B5EF4-FFF2-40B4-BE49-F238E27FC236}">
                <a16:creationId xmlns:a16="http://schemas.microsoft.com/office/drawing/2014/main" id="{9FD081E1-4AFA-4EB0-BA9F-A57EAEABBA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8215" y="4136922"/>
            <a:ext cx="412068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73321D75-EA70-4BA9-BF82-F72E2A5AA1F8}"/>
              </a:ext>
            </a:extLst>
          </p:cNvPr>
          <p:cNvPicPr>
            <a:picLocks noChangeAspect="1"/>
          </p:cNvPicPr>
          <p:nvPr/>
        </p:nvPicPr>
        <p:blipFill>
          <a:blip r:embed="rId7"/>
          <a:stretch>
            <a:fillRect/>
          </a:stretch>
        </p:blipFill>
        <p:spPr>
          <a:xfrm>
            <a:off x="2347921" y="4172967"/>
            <a:ext cx="3963243" cy="2743200"/>
          </a:xfrm>
          <a:prstGeom prst="rect">
            <a:avLst/>
          </a:prstGeom>
        </p:spPr>
      </p:pic>
      <p:pic>
        <p:nvPicPr>
          <p:cNvPr id="43" name="Picture 20" descr="About Us - Calvary Christian Preschool &amp; Daycare">
            <a:extLst>
              <a:ext uri="{FF2B5EF4-FFF2-40B4-BE49-F238E27FC236}">
                <a16:creationId xmlns:a16="http://schemas.microsoft.com/office/drawing/2014/main" id="{A6284C07-385B-45AC-B003-394FDBD256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9702" y="4160438"/>
            <a:ext cx="412229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KMS lighthouse - Amdocs Digital | Agent Assisted Partner | KMS Lighthouse">
            <a:extLst>
              <a:ext uri="{FF2B5EF4-FFF2-40B4-BE49-F238E27FC236}">
                <a16:creationId xmlns:a16="http://schemas.microsoft.com/office/drawing/2014/main" id="{E93F9F8D-B72E-43FC-AE97-C7054BCC69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57110" y="2430749"/>
            <a:ext cx="3327972" cy="17414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76,828 Black Lives Matter Photos and Premium High Res Pictures - Getty  Images">
            <a:extLst>
              <a:ext uri="{FF2B5EF4-FFF2-40B4-BE49-F238E27FC236}">
                <a16:creationId xmlns:a16="http://schemas.microsoft.com/office/drawing/2014/main" id="{0806DF13-F61F-4F69-97DA-B6316A2D21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0365" y="4038600"/>
            <a:ext cx="3824233"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29">
            <a:extLst>
              <a:ext uri="{FF2B5EF4-FFF2-40B4-BE49-F238E27FC236}">
                <a16:creationId xmlns:a16="http://schemas.microsoft.com/office/drawing/2014/main" id="{37A7A4A7-BE21-4CFB-8D42-CBBD81FFA1EA}"/>
              </a:ext>
            </a:extLst>
          </p:cNvPr>
          <p:cNvGrpSpPr>
            <a:grpSpLocks/>
          </p:cNvGrpSpPr>
          <p:nvPr/>
        </p:nvGrpSpPr>
        <p:grpSpPr bwMode="auto">
          <a:xfrm>
            <a:off x="-174818" y="2836885"/>
            <a:ext cx="2931928" cy="2815838"/>
            <a:chOff x="2065" y="1551"/>
            <a:chExt cx="1628" cy="1988"/>
          </a:xfrm>
        </p:grpSpPr>
        <p:sp>
          <p:nvSpPr>
            <p:cNvPr id="47" name="Freeform 30">
              <a:extLst>
                <a:ext uri="{FF2B5EF4-FFF2-40B4-BE49-F238E27FC236}">
                  <a16:creationId xmlns:a16="http://schemas.microsoft.com/office/drawing/2014/main" id="{16B715B5-3235-40B2-A931-5872867D8002}"/>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48" name="Freeform 31">
              <a:extLst>
                <a:ext uri="{FF2B5EF4-FFF2-40B4-BE49-F238E27FC236}">
                  <a16:creationId xmlns:a16="http://schemas.microsoft.com/office/drawing/2014/main" id="{C064316A-FCE3-4914-93CA-4F2E40891A5F}"/>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49" name="Freeform 32">
              <a:extLst>
                <a:ext uri="{FF2B5EF4-FFF2-40B4-BE49-F238E27FC236}">
                  <a16:creationId xmlns:a16="http://schemas.microsoft.com/office/drawing/2014/main" id="{F937120D-9E96-4CA7-9D05-3B304804C6E4}"/>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50" name="Freeform 33">
              <a:extLst>
                <a:ext uri="{FF2B5EF4-FFF2-40B4-BE49-F238E27FC236}">
                  <a16:creationId xmlns:a16="http://schemas.microsoft.com/office/drawing/2014/main" id="{744F9AC3-1080-4F92-A978-564916B28D94}"/>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51" name="Freeform 34">
              <a:extLst>
                <a:ext uri="{FF2B5EF4-FFF2-40B4-BE49-F238E27FC236}">
                  <a16:creationId xmlns:a16="http://schemas.microsoft.com/office/drawing/2014/main" id="{BD0AA5E9-12CD-4AA6-93E0-307394010927}"/>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52" name="Freeform 35">
              <a:extLst>
                <a:ext uri="{FF2B5EF4-FFF2-40B4-BE49-F238E27FC236}">
                  <a16:creationId xmlns:a16="http://schemas.microsoft.com/office/drawing/2014/main" id="{125D0D46-B3C0-4C1E-B939-E0DD080C24B8}"/>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53" name="Freeform 36">
              <a:extLst>
                <a:ext uri="{FF2B5EF4-FFF2-40B4-BE49-F238E27FC236}">
                  <a16:creationId xmlns:a16="http://schemas.microsoft.com/office/drawing/2014/main" id="{C481BD53-39EB-4ACD-A2A1-47E46A64856C}"/>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54" name="Freeform 37">
              <a:extLst>
                <a:ext uri="{FF2B5EF4-FFF2-40B4-BE49-F238E27FC236}">
                  <a16:creationId xmlns:a16="http://schemas.microsoft.com/office/drawing/2014/main" id="{09E75E14-65C1-4F56-864A-E3C3688291BD}"/>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55" name="Freeform 38">
              <a:extLst>
                <a:ext uri="{FF2B5EF4-FFF2-40B4-BE49-F238E27FC236}">
                  <a16:creationId xmlns:a16="http://schemas.microsoft.com/office/drawing/2014/main" id="{87D5E5EE-B42E-4577-B7EE-212AE153E93C}"/>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56" name="Freeform 39">
              <a:extLst>
                <a:ext uri="{FF2B5EF4-FFF2-40B4-BE49-F238E27FC236}">
                  <a16:creationId xmlns:a16="http://schemas.microsoft.com/office/drawing/2014/main" id="{4AB02C75-E446-412B-B86F-42B6627DB45E}"/>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57" name="Freeform 40">
              <a:extLst>
                <a:ext uri="{FF2B5EF4-FFF2-40B4-BE49-F238E27FC236}">
                  <a16:creationId xmlns:a16="http://schemas.microsoft.com/office/drawing/2014/main" id="{4DC7EB29-D806-4FC8-ABFB-C492E764821E}"/>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58" name="Freeform 41">
              <a:extLst>
                <a:ext uri="{FF2B5EF4-FFF2-40B4-BE49-F238E27FC236}">
                  <a16:creationId xmlns:a16="http://schemas.microsoft.com/office/drawing/2014/main" id="{6D69D90A-B526-4202-B985-405C2136C2C2}"/>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59" name="Freeform 42">
              <a:extLst>
                <a:ext uri="{FF2B5EF4-FFF2-40B4-BE49-F238E27FC236}">
                  <a16:creationId xmlns:a16="http://schemas.microsoft.com/office/drawing/2014/main" id="{DEE6B243-338B-4660-ADC6-68651067C560}"/>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60" name="Freeform 43">
              <a:extLst>
                <a:ext uri="{FF2B5EF4-FFF2-40B4-BE49-F238E27FC236}">
                  <a16:creationId xmlns:a16="http://schemas.microsoft.com/office/drawing/2014/main" id="{D59B3679-8C54-465B-B012-BCD41BAD3045}"/>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61" name="Freeform 44">
              <a:extLst>
                <a:ext uri="{FF2B5EF4-FFF2-40B4-BE49-F238E27FC236}">
                  <a16:creationId xmlns:a16="http://schemas.microsoft.com/office/drawing/2014/main" id="{519458E7-E1C6-4DC0-8F89-C2AF128147D7}"/>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62" name="Freeform 45">
              <a:extLst>
                <a:ext uri="{FF2B5EF4-FFF2-40B4-BE49-F238E27FC236}">
                  <a16:creationId xmlns:a16="http://schemas.microsoft.com/office/drawing/2014/main" id="{3FE5986D-DCC1-48E4-B2C5-733A0444C625}"/>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63" name="Freeform 46">
              <a:extLst>
                <a:ext uri="{FF2B5EF4-FFF2-40B4-BE49-F238E27FC236}">
                  <a16:creationId xmlns:a16="http://schemas.microsoft.com/office/drawing/2014/main" id="{A99D11B1-5BB8-43E9-BE39-BDE2699DA362}"/>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grpSp>
      <p:sp>
        <p:nvSpPr>
          <p:cNvPr id="64" name="Rectangle 63">
            <a:extLst>
              <a:ext uri="{FF2B5EF4-FFF2-40B4-BE49-F238E27FC236}">
                <a16:creationId xmlns:a16="http://schemas.microsoft.com/office/drawing/2014/main" id="{A69023FC-6053-4267-85C1-87C3679ED0FB}"/>
              </a:ext>
            </a:extLst>
          </p:cNvPr>
          <p:cNvSpPr/>
          <p:nvPr/>
        </p:nvSpPr>
        <p:spPr>
          <a:xfrm>
            <a:off x="558613" y="399233"/>
            <a:ext cx="6993261" cy="523220"/>
          </a:xfrm>
          <a:prstGeom prst="rect">
            <a:avLst/>
          </a:prstGeom>
        </p:spPr>
        <p:txBody>
          <a:bodyPr wrap="none">
            <a:spAutoFit/>
          </a:bodyPr>
          <a:lstStyle/>
          <a:p>
            <a:r>
              <a:rPr lang="en-CA" altLang="en-US" sz="2800" i="0" dirty="0"/>
              <a:t>https://www.eecs.yorku.ca/~jeff/courses/1090</a:t>
            </a:r>
            <a:endParaRPr lang="en-CA" sz="2800" dirty="0"/>
          </a:p>
        </p:txBody>
      </p:sp>
    </p:spTree>
    <p:extLst>
      <p:ext uri="{BB962C8B-B14F-4D97-AF65-F5344CB8AC3E}">
        <p14:creationId xmlns:p14="http://schemas.microsoft.com/office/powerpoint/2010/main" val="40608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0-#ppt_w/2"/>
                                          </p:val>
                                        </p:tav>
                                        <p:tav tm="100000">
                                          <p:val>
                                            <p:strVal val="#ppt_x"/>
                                          </p:val>
                                        </p:tav>
                                      </p:tavLst>
                                    </p:anim>
                                    <p:anim calcmode="lin" valueType="num">
                                      <p:cBhvr additive="base">
                                        <p:cTn id="22" dur="500" fill="hold"/>
                                        <p:tgtEl>
                                          <p:spTgt spid="37"/>
                                        </p:tgtEl>
                                        <p:attrNameLst>
                                          <p:attrName>ppt_y</p:attrName>
                                        </p:attrNameLst>
                                      </p:cBhvr>
                                      <p:tavLst>
                                        <p:tav tm="0">
                                          <p:val>
                                            <p:strVal val="#ppt_y"/>
                                          </p:val>
                                        </p:tav>
                                        <p:tav tm="100000">
                                          <p:val>
                                            <p:strVal val="#ppt_y"/>
                                          </p:val>
                                        </p:tav>
                                      </p:tavLst>
                                    </p:anim>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0-#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0-#ppt_w/2"/>
                                          </p:val>
                                        </p:tav>
                                        <p:tav tm="100000">
                                          <p:val>
                                            <p:strVal val="#ppt_x"/>
                                          </p:val>
                                        </p:tav>
                                      </p:tavLst>
                                    </p:anim>
                                    <p:anim calcmode="lin" valueType="num">
                                      <p:cBhvr additive="base">
                                        <p:cTn id="36" dur="500" fill="hold"/>
                                        <p:tgtEl>
                                          <p:spTgt spid="45"/>
                                        </p:tgtEl>
                                        <p:attrNameLst>
                                          <p:attrName>ppt_y</p:attrName>
                                        </p:attrNameLst>
                                      </p:cBhvr>
                                      <p:tavLst>
                                        <p:tav tm="0">
                                          <p:val>
                                            <p:strVal val="#ppt_y"/>
                                          </p:val>
                                        </p:tav>
                                        <p:tav tm="100000">
                                          <p:val>
                                            <p:strVal val="#ppt_y"/>
                                          </p:val>
                                        </p:tav>
                                      </p:tavLst>
                                    </p:anim>
                                  </p:childTnLst>
                                </p:cTn>
                              </p:par>
                              <p:par>
                                <p:cTn id="37" presetID="1" presetClass="exit" presetSubtype="0" fill="hold" grpId="1"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fill="hold"/>
                                        <p:tgtEl>
                                          <p:spTgt spid="43"/>
                                        </p:tgtEl>
                                        <p:attrNameLst>
                                          <p:attrName>ppt_x</p:attrName>
                                        </p:attrNameLst>
                                      </p:cBhvr>
                                      <p:tavLst>
                                        <p:tav tm="0">
                                          <p:val>
                                            <p:strVal val="0-#ppt_w/2"/>
                                          </p:val>
                                        </p:tav>
                                        <p:tav tm="100000">
                                          <p:val>
                                            <p:strVal val="#ppt_x"/>
                                          </p:val>
                                        </p:tav>
                                      </p:tavLst>
                                    </p:anim>
                                    <p:anim calcmode="lin" valueType="num">
                                      <p:cBhvr additive="base">
                                        <p:cTn id="50" dur="500" fill="hold"/>
                                        <p:tgtEl>
                                          <p:spTgt spid="43"/>
                                        </p:tgtEl>
                                        <p:attrNameLst>
                                          <p:attrName>ppt_y</p:attrName>
                                        </p:attrNameLst>
                                      </p:cBhvr>
                                      <p:tavLst>
                                        <p:tav tm="0">
                                          <p:val>
                                            <p:strVal val="#ppt_y"/>
                                          </p:val>
                                        </p:tav>
                                        <p:tav tm="100000">
                                          <p:val>
                                            <p:strVal val="#ppt_y"/>
                                          </p:val>
                                        </p:tav>
                                      </p:tavLst>
                                    </p:anim>
                                  </p:childTnLst>
                                </p:cTn>
                              </p:par>
                              <p:par>
                                <p:cTn id="51" presetID="1" presetClass="exit" presetSubtype="0" fill="hold" grpId="1"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0-#ppt_w/2"/>
                                          </p:val>
                                        </p:tav>
                                        <p:tav tm="100000">
                                          <p:val>
                                            <p:strVal val="#ppt_x"/>
                                          </p:val>
                                        </p:tav>
                                      </p:tavLst>
                                    </p:anim>
                                    <p:anim calcmode="lin" valueType="num">
                                      <p:cBhvr additive="base">
                                        <p:cTn id="60" dur="500" fill="hold"/>
                                        <p:tgtEl>
                                          <p:spTgt spid="2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0-#ppt_w/2"/>
                                          </p:val>
                                        </p:tav>
                                        <p:tav tm="100000">
                                          <p:val>
                                            <p:strVal val="#ppt_x"/>
                                          </p:val>
                                        </p:tav>
                                      </p:tavLst>
                                    </p:anim>
                                    <p:anim calcmode="lin" valueType="num">
                                      <p:cBhvr additive="base">
                                        <p:cTn id="64" dur="500" fill="hold"/>
                                        <p:tgtEl>
                                          <p:spTgt spid="41"/>
                                        </p:tgtEl>
                                        <p:attrNameLst>
                                          <p:attrName>ppt_y</p:attrName>
                                        </p:attrNameLst>
                                      </p:cBhvr>
                                      <p:tavLst>
                                        <p:tav tm="0">
                                          <p:val>
                                            <p:strVal val="#ppt_y"/>
                                          </p:val>
                                        </p:tav>
                                        <p:tav tm="100000">
                                          <p:val>
                                            <p:strVal val="#ppt_y"/>
                                          </p:val>
                                        </p:tav>
                                      </p:tavLst>
                                    </p:anim>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0-#ppt_w/2"/>
                                          </p:val>
                                        </p:tav>
                                        <p:tav tm="100000">
                                          <p:val>
                                            <p:strVal val="#ppt_x"/>
                                          </p:val>
                                        </p:tav>
                                      </p:tavLst>
                                    </p:anim>
                                    <p:anim calcmode="lin" valueType="num">
                                      <p:cBhvr additive="base">
                                        <p:cTn id="74" dur="500" fill="hold"/>
                                        <p:tgtEl>
                                          <p:spTgt spid="25"/>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fill="hold"/>
                                        <p:tgtEl>
                                          <p:spTgt spid="42"/>
                                        </p:tgtEl>
                                        <p:attrNameLst>
                                          <p:attrName>ppt_x</p:attrName>
                                        </p:attrNameLst>
                                      </p:cBhvr>
                                      <p:tavLst>
                                        <p:tav tm="0">
                                          <p:val>
                                            <p:strVal val="0-#ppt_w/2"/>
                                          </p:val>
                                        </p:tav>
                                        <p:tav tm="100000">
                                          <p:val>
                                            <p:strVal val="#ppt_x"/>
                                          </p:val>
                                        </p:tav>
                                      </p:tavLst>
                                    </p:anim>
                                    <p:anim calcmode="lin" valueType="num">
                                      <p:cBhvr additive="base">
                                        <p:cTn id="78" dur="500" fill="hold"/>
                                        <p:tgtEl>
                                          <p:spTgt spid="42"/>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2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0-#ppt_w/2"/>
                                          </p:val>
                                        </p:tav>
                                        <p:tav tm="100000">
                                          <p:val>
                                            <p:strVal val="#ppt_x"/>
                                          </p:val>
                                        </p:tav>
                                      </p:tavLst>
                                    </p:anim>
                                    <p:anim calcmode="lin" valueType="num">
                                      <p:cBhvr additive="base">
                                        <p:cTn id="88" dur="500" fill="hold"/>
                                        <p:tgtEl>
                                          <p:spTgt spid="26"/>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1" presetClass="exit" presetSubtype="0" fill="hold" grpId="1" nodeType="withEffect">
                                  <p:stCondLst>
                                    <p:cond delay="0"/>
                                  </p:stCondLst>
                                  <p:childTnLst>
                                    <p:set>
                                      <p:cBhvr>
                                        <p:cTn id="94" dur="1" fill="hold">
                                          <p:stCondLst>
                                            <p:cond delay="0"/>
                                          </p:stCondLst>
                                        </p:cTn>
                                        <p:tgtEl>
                                          <p:spTgt spid="25"/>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2"/>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 calcmode="lin" valueType="num">
                                      <p:cBhvr additive="base">
                                        <p:cTn id="101" dur="500" fill="hold"/>
                                        <p:tgtEl>
                                          <p:spTgt spid="27"/>
                                        </p:tgtEl>
                                        <p:attrNameLst>
                                          <p:attrName>ppt_x</p:attrName>
                                        </p:attrNameLst>
                                      </p:cBhvr>
                                      <p:tavLst>
                                        <p:tav tm="0">
                                          <p:val>
                                            <p:strVal val="0-#ppt_w/2"/>
                                          </p:val>
                                        </p:tav>
                                        <p:tav tm="100000">
                                          <p:val>
                                            <p:strVal val="#ppt_x"/>
                                          </p:val>
                                        </p:tav>
                                      </p:tavLst>
                                    </p:anim>
                                    <p:anim calcmode="lin" valueType="num">
                                      <p:cBhvr additive="base">
                                        <p:cTn id="102" dur="500" fill="hold"/>
                                        <p:tgtEl>
                                          <p:spTgt spid="27"/>
                                        </p:tgtEl>
                                        <p:attrNameLst>
                                          <p:attrName>ppt_y</p:attrName>
                                        </p:attrNameLst>
                                      </p:cBhvr>
                                      <p:tavLst>
                                        <p:tav tm="0">
                                          <p:val>
                                            <p:strVal val="#ppt_y"/>
                                          </p:val>
                                        </p:tav>
                                        <p:tav tm="100000">
                                          <p:val>
                                            <p:strVal val="#ppt_y"/>
                                          </p:val>
                                        </p:tav>
                                      </p:tavLst>
                                    </p:anim>
                                  </p:childTnLst>
                                </p:cTn>
                              </p:par>
                              <p:par>
                                <p:cTn id="103" presetID="1" presetClass="exit" presetSubtype="0" fill="hold" grpId="1" nodeType="withEffect">
                                  <p:stCondLst>
                                    <p:cond delay="0"/>
                                  </p:stCondLst>
                                  <p:childTnLst>
                                    <p:set>
                                      <p:cBhvr>
                                        <p:cTn id="104" dur="1" fill="hold">
                                          <p:stCondLst>
                                            <p:cond delay="0"/>
                                          </p:stCondLst>
                                        </p:cTn>
                                        <p:tgtEl>
                                          <p:spTgt spid="26"/>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4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500" fill="hold"/>
                                        <p:tgtEl>
                                          <p:spTgt spid="28"/>
                                        </p:tgtEl>
                                        <p:attrNameLst>
                                          <p:attrName>ppt_x</p:attrName>
                                        </p:attrNameLst>
                                      </p:cBhvr>
                                      <p:tavLst>
                                        <p:tav tm="0">
                                          <p:val>
                                            <p:strVal val="0-#ppt_w/2"/>
                                          </p:val>
                                        </p:tav>
                                        <p:tav tm="100000">
                                          <p:val>
                                            <p:strVal val="#ppt_x"/>
                                          </p:val>
                                        </p:tav>
                                      </p:tavLst>
                                    </p:anim>
                                    <p:anim calcmode="lin" valueType="num">
                                      <p:cBhvr additive="base">
                                        <p:cTn id="112" dur="500" fill="hold"/>
                                        <p:tgtEl>
                                          <p:spTgt spid="28"/>
                                        </p:tgtEl>
                                        <p:attrNameLst>
                                          <p:attrName>ppt_y</p:attrName>
                                        </p:attrNameLst>
                                      </p:cBhvr>
                                      <p:tavLst>
                                        <p:tav tm="0">
                                          <p:val>
                                            <p:strVal val="#ppt_y"/>
                                          </p:val>
                                        </p:tav>
                                        <p:tav tm="100000">
                                          <p:val>
                                            <p:strVal val="#ppt_y"/>
                                          </p:val>
                                        </p:tav>
                                      </p:tavLst>
                                    </p:anim>
                                  </p:childTnLst>
                                </p:cTn>
                              </p:par>
                              <p:par>
                                <p:cTn id="113" presetID="1" presetClass="exit" presetSubtype="0" fill="hold" grpId="1" nodeType="withEffect">
                                  <p:stCondLst>
                                    <p:cond delay="0"/>
                                  </p:stCondLst>
                                  <p:childTnLst>
                                    <p:set>
                                      <p:cBhvr>
                                        <p:cTn id="114" dur="1" fill="hold">
                                          <p:stCondLst>
                                            <p:cond delay="0"/>
                                          </p:stCondLst>
                                        </p:cTn>
                                        <p:tgtEl>
                                          <p:spTgt spid="2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ntr" presetSubtype="8"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500" fill="hold"/>
                                        <p:tgtEl>
                                          <p:spTgt spid="29"/>
                                        </p:tgtEl>
                                        <p:attrNameLst>
                                          <p:attrName>ppt_x</p:attrName>
                                        </p:attrNameLst>
                                      </p:cBhvr>
                                      <p:tavLst>
                                        <p:tav tm="0">
                                          <p:val>
                                            <p:strVal val="0-#ppt_w/2"/>
                                          </p:val>
                                        </p:tav>
                                        <p:tav tm="100000">
                                          <p:val>
                                            <p:strVal val="#ppt_x"/>
                                          </p:val>
                                        </p:tav>
                                      </p:tavLst>
                                    </p:anim>
                                    <p:anim calcmode="lin" valueType="num">
                                      <p:cBhvr additive="base">
                                        <p:cTn id="120" dur="500" fill="hold"/>
                                        <p:tgtEl>
                                          <p:spTgt spid="29"/>
                                        </p:tgtEl>
                                        <p:attrNameLst>
                                          <p:attrName>ppt_y</p:attrName>
                                        </p:attrNameLst>
                                      </p:cBhvr>
                                      <p:tavLst>
                                        <p:tav tm="0">
                                          <p:val>
                                            <p:strVal val="#ppt_y"/>
                                          </p:val>
                                        </p:tav>
                                        <p:tav tm="100000">
                                          <p:val>
                                            <p:strVal val="#ppt_y"/>
                                          </p:val>
                                        </p:tav>
                                      </p:tavLst>
                                    </p:anim>
                                  </p:childTnLst>
                                </p:cTn>
                              </p:par>
                              <p:par>
                                <p:cTn id="121" presetID="2" presetClass="entr" presetSubtype="8" fill="hold" nodeType="withEffect">
                                  <p:stCondLst>
                                    <p:cond delay="0"/>
                                  </p:stCondLst>
                                  <p:childTnLst>
                                    <p:set>
                                      <p:cBhvr>
                                        <p:cTn id="122" dur="1" fill="hold">
                                          <p:stCondLst>
                                            <p:cond delay="0"/>
                                          </p:stCondLst>
                                        </p:cTn>
                                        <p:tgtEl>
                                          <p:spTgt spid="46"/>
                                        </p:tgtEl>
                                        <p:attrNameLst>
                                          <p:attrName>style.visibility</p:attrName>
                                        </p:attrNameLst>
                                      </p:cBhvr>
                                      <p:to>
                                        <p:strVal val="visible"/>
                                      </p:to>
                                    </p:set>
                                    <p:anim calcmode="lin" valueType="num">
                                      <p:cBhvr additive="base">
                                        <p:cTn id="123" dur="500" fill="hold"/>
                                        <p:tgtEl>
                                          <p:spTgt spid="46"/>
                                        </p:tgtEl>
                                        <p:attrNameLst>
                                          <p:attrName>ppt_x</p:attrName>
                                        </p:attrNameLst>
                                      </p:cBhvr>
                                      <p:tavLst>
                                        <p:tav tm="0">
                                          <p:val>
                                            <p:strVal val="0-#ppt_w/2"/>
                                          </p:val>
                                        </p:tav>
                                        <p:tav tm="100000">
                                          <p:val>
                                            <p:strVal val="#ppt_x"/>
                                          </p:val>
                                        </p:tav>
                                      </p:tavLst>
                                    </p:anim>
                                    <p:anim calcmode="lin" valueType="num">
                                      <p:cBhvr additive="base">
                                        <p:cTn id="124" dur="500" fill="hold"/>
                                        <p:tgtEl>
                                          <p:spTgt spid="46"/>
                                        </p:tgtEl>
                                        <p:attrNameLst>
                                          <p:attrName>ppt_y</p:attrName>
                                        </p:attrNameLst>
                                      </p:cBhvr>
                                      <p:tavLst>
                                        <p:tav tm="0">
                                          <p:val>
                                            <p:strVal val="#ppt_y"/>
                                          </p:val>
                                        </p:tav>
                                        <p:tav tm="100000">
                                          <p:val>
                                            <p:strVal val="#ppt_y"/>
                                          </p:val>
                                        </p:tav>
                                      </p:tavLst>
                                    </p:anim>
                                  </p:childTnLst>
                                </p:cTn>
                              </p:par>
                              <p:par>
                                <p:cTn id="125" presetID="1" presetClass="exit" presetSubtype="0" fill="hold" grpId="1" nodeType="withEffect">
                                  <p:stCondLst>
                                    <p:cond delay="0"/>
                                  </p:stCondLst>
                                  <p:childTnLst>
                                    <p:set>
                                      <p:cBhvr>
                                        <p:cTn id="126" dur="1" fill="hold">
                                          <p:stCondLst>
                                            <p:cond delay="0"/>
                                          </p:stCondLst>
                                        </p:cTn>
                                        <p:tgtEl>
                                          <p:spTgt spid="2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 presetClass="entr" presetSubtype="8" fill="hold" nodeType="clickEffect">
                                  <p:stCondLst>
                                    <p:cond delay="0"/>
                                  </p:stCondLst>
                                  <p:childTnLst>
                                    <p:set>
                                      <p:cBhvr>
                                        <p:cTn id="130" dur="1" fill="hold">
                                          <p:stCondLst>
                                            <p:cond delay="0"/>
                                          </p:stCondLst>
                                        </p:cTn>
                                        <p:tgtEl>
                                          <p:spTgt spid="35"/>
                                        </p:tgtEl>
                                        <p:attrNameLst>
                                          <p:attrName>style.visibility</p:attrName>
                                        </p:attrNameLst>
                                      </p:cBhvr>
                                      <p:to>
                                        <p:strVal val="visible"/>
                                      </p:to>
                                    </p:set>
                                    <p:anim calcmode="lin" valueType="num">
                                      <p:cBhvr additive="base">
                                        <p:cTn id="131" dur="500" fill="hold"/>
                                        <p:tgtEl>
                                          <p:spTgt spid="35"/>
                                        </p:tgtEl>
                                        <p:attrNameLst>
                                          <p:attrName>ppt_x</p:attrName>
                                        </p:attrNameLst>
                                      </p:cBhvr>
                                      <p:tavLst>
                                        <p:tav tm="0">
                                          <p:val>
                                            <p:strVal val="0-#ppt_w/2"/>
                                          </p:val>
                                        </p:tav>
                                        <p:tav tm="100000">
                                          <p:val>
                                            <p:strVal val="#ppt_x"/>
                                          </p:val>
                                        </p:tav>
                                      </p:tavLst>
                                    </p:anim>
                                    <p:anim calcmode="lin" valueType="num">
                                      <p:cBhvr additive="base">
                                        <p:cTn id="132" dur="500" fill="hold"/>
                                        <p:tgtEl>
                                          <p:spTgt spid="35"/>
                                        </p:tgtEl>
                                        <p:attrNameLst>
                                          <p:attrName>ppt_y</p:attrName>
                                        </p:attrNameLst>
                                      </p:cBhvr>
                                      <p:tavLst>
                                        <p:tav tm="0">
                                          <p:val>
                                            <p:strVal val="#ppt_y"/>
                                          </p:val>
                                        </p:tav>
                                        <p:tav tm="100000">
                                          <p:val>
                                            <p:strVal val="#ppt_y"/>
                                          </p:val>
                                        </p:tav>
                                      </p:tavLst>
                                    </p:anim>
                                  </p:childTnLst>
                                </p:cTn>
                              </p:par>
                              <p:par>
                                <p:cTn id="133" presetID="1" presetClass="exit" presetSubtype="0" fill="hold" grpId="1" nodeType="withEffect">
                                  <p:stCondLst>
                                    <p:cond delay="0"/>
                                  </p:stCondLst>
                                  <p:childTnLst>
                                    <p:set>
                                      <p:cBhvr>
                                        <p:cTn id="134" dur="1" fill="hold">
                                          <p:stCondLst>
                                            <p:cond delay="0"/>
                                          </p:stCondLst>
                                        </p:cTn>
                                        <p:tgtEl>
                                          <p:spTgt spid="29"/>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A9505F-0361-4C65-9F34-34E8E109981E}"/>
              </a:ext>
            </a:extLst>
          </p:cNvPr>
          <p:cNvPicPr>
            <a:picLocks noChangeAspect="1"/>
          </p:cNvPicPr>
          <p:nvPr/>
        </p:nvPicPr>
        <p:blipFill>
          <a:blip r:embed="rId2"/>
          <a:stretch>
            <a:fillRect/>
          </a:stretch>
        </p:blipFill>
        <p:spPr>
          <a:xfrm>
            <a:off x="79355" y="2598678"/>
            <a:ext cx="7171978" cy="4011864"/>
          </a:xfrm>
          <a:prstGeom prst="rect">
            <a:avLst/>
          </a:prstGeom>
        </p:spPr>
      </p:pic>
      <p:pic>
        <p:nvPicPr>
          <p:cNvPr id="8" name="Picture 7">
            <a:extLst>
              <a:ext uri="{FF2B5EF4-FFF2-40B4-BE49-F238E27FC236}">
                <a16:creationId xmlns:a16="http://schemas.microsoft.com/office/drawing/2014/main" id="{72274BA1-A959-40E9-8FC1-EB3899D92DBF}"/>
              </a:ext>
            </a:extLst>
          </p:cNvPr>
          <p:cNvPicPr>
            <a:picLocks noChangeAspect="1"/>
          </p:cNvPicPr>
          <p:nvPr/>
        </p:nvPicPr>
        <p:blipFill>
          <a:blip r:embed="rId3"/>
          <a:stretch>
            <a:fillRect/>
          </a:stretch>
        </p:blipFill>
        <p:spPr>
          <a:xfrm>
            <a:off x="76199" y="820016"/>
            <a:ext cx="9034272" cy="749321"/>
          </a:xfrm>
          <a:prstGeom prst="rect">
            <a:avLst/>
          </a:prstGeom>
        </p:spPr>
      </p:pic>
      <p:sp>
        <p:nvSpPr>
          <p:cNvPr id="3" name="Rectangle 9">
            <a:extLst>
              <a:ext uri="{FF2B5EF4-FFF2-40B4-BE49-F238E27FC236}">
                <a16:creationId xmlns:a16="http://schemas.microsoft.com/office/drawing/2014/main" id="{A1B32E51-96FA-47FB-83CF-496075FDE6BF}"/>
              </a:ext>
            </a:extLst>
          </p:cNvPr>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pic>
        <p:nvPicPr>
          <p:cNvPr id="7" name="Picture 6">
            <a:extLst>
              <a:ext uri="{FF2B5EF4-FFF2-40B4-BE49-F238E27FC236}">
                <a16:creationId xmlns:a16="http://schemas.microsoft.com/office/drawing/2014/main" id="{3645E9D5-3D72-430D-8779-F91DAD10F255}"/>
              </a:ext>
            </a:extLst>
          </p:cNvPr>
          <p:cNvPicPr>
            <a:picLocks noChangeAspect="1"/>
          </p:cNvPicPr>
          <p:nvPr/>
        </p:nvPicPr>
        <p:blipFill>
          <a:blip r:embed="rId4"/>
          <a:stretch>
            <a:fillRect/>
          </a:stretch>
        </p:blipFill>
        <p:spPr>
          <a:xfrm>
            <a:off x="76200" y="1672992"/>
            <a:ext cx="9034272" cy="901024"/>
          </a:xfrm>
          <a:prstGeom prst="rect">
            <a:avLst/>
          </a:prstGeom>
        </p:spPr>
      </p:pic>
      <p:sp>
        <p:nvSpPr>
          <p:cNvPr id="64" name="Oval 63">
            <a:extLst>
              <a:ext uri="{FF2B5EF4-FFF2-40B4-BE49-F238E27FC236}">
                <a16:creationId xmlns:a16="http://schemas.microsoft.com/office/drawing/2014/main" id="{BDCDD0BA-285F-440A-9D9C-88007ED1E1E3}"/>
              </a:ext>
            </a:extLst>
          </p:cNvPr>
          <p:cNvSpPr/>
          <p:nvPr/>
        </p:nvSpPr>
        <p:spPr bwMode="auto">
          <a:xfrm>
            <a:off x="1156891" y="4319030"/>
            <a:ext cx="25908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5" name="Picture 4">
            <a:extLst>
              <a:ext uri="{FF2B5EF4-FFF2-40B4-BE49-F238E27FC236}">
                <a16:creationId xmlns:a16="http://schemas.microsoft.com/office/drawing/2014/main" id="{15A67E50-5F73-455D-8EDE-E1EFFAB90D9F}"/>
              </a:ext>
            </a:extLst>
          </p:cNvPr>
          <p:cNvPicPr>
            <a:picLocks noChangeAspect="1"/>
          </p:cNvPicPr>
          <p:nvPr/>
        </p:nvPicPr>
        <p:blipFill>
          <a:blip r:embed="rId5"/>
          <a:stretch>
            <a:fillRect/>
          </a:stretch>
        </p:blipFill>
        <p:spPr>
          <a:xfrm>
            <a:off x="1287336" y="5970593"/>
            <a:ext cx="7780464" cy="901024"/>
          </a:xfrm>
          <a:prstGeom prst="rect">
            <a:avLst/>
          </a:prstGeom>
        </p:spPr>
      </p:pic>
      <p:grpSp>
        <p:nvGrpSpPr>
          <p:cNvPr id="10" name="Group 9">
            <a:extLst>
              <a:ext uri="{FF2B5EF4-FFF2-40B4-BE49-F238E27FC236}">
                <a16:creationId xmlns:a16="http://schemas.microsoft.com/office/drawing/2014/main" id="{A8FD7D43-6135-41B6-BBEA-19C18A667DC5}"/>
              </a:ext>
            </a:extLst>
          </p:cNvPr>
          <p:cNvGrpSpPr/>
          <p:nvPr/>
        </p:nvGrpSpPr>
        <p:grpSpPr>
          <a:xfrm>
            <a:off x="5946779" y="4191000"/>
            <a:ext cx="3119884" cy="1779593"/>
            <a:chOff x="6123983" y="4510967"/>
            <a:chExt cx="3119884" cy="1779593"/>
          </a:xfrm>
        </p:grpSpPr>
        <p:pic>
          <p:nvPicPr>
            <p:cNvPr id="11" name="Picture 16" descr="Donald Trump Has No Idea What America's Nuclear Triad Is">
              <a:extLst>
                <a:ext uri="{FF2B5EF4-FFF2-40B4-BE49-F238E27FC236}">
                  <a16:creationId xmlns:a16="http://schemas.microsoft.com/office/drawing/2014/main" id="{10B5C71A-C21B-4DA1-B226-03B8D1CE63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3983" y="4510967"/>
              <a:ext cx="2671059" cy="1779593"/>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0">
              <a:extLst>
                <a:ext uri="{FF2B5EF4-FFF2-40B4-BE49-F238E27FC236}">
                  <a16:creationId xmlns:a16="http://schemas.microsoft.com/office/drawing/2014/main" id="{FE8773E8-3DE5-4910-B2F7-3E3823EE96E9}"/>
                </a:ext>
              </a:extLst>
            </p:cNvPr>
            <p:cNvSpPr>
              <a:spLocks noChangeArrowheads="1"/>
            </p:cNvSpPr>
            <p:nvPr/>
          </p:nvSpPr>
          <p:spPr bwMode="auto">
            <a:xfrm>
              <a:off x="7848600" y="4724401"/>
              <a:ext cx="1395267" cy="304800"/>
            </a:xfrm>
            <a:prstGeom prst="wedgeRectCallout">
              <a:avLst>
                <a:gd name="adj1" fmla="val -60319"/>
                <a:gd name="adj2" fmla="val 103194"/>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CA" altLang="en-US" sz="1400" i="0" dirty="0"/>
                <a:t>I have no idea!?!</a:t>
              </a:r>
              <a:endParaRPr lang="en-US" altLang="en-US" sz="1400" i="0" dirty="0"/>
            </a:p>
          </p:txBody>
        </p:sp>
      </p:grpSp>
      <p:sp>
        <p:nvSpPr>
          <p:cNvPr id="14" name="Oval 13">
            <a:extLst>
              <a:ext uri="{FF2B5EF4-FFF2-40B4-BE49-F238E27FC236}">
                <a16:creationId xmlns:a16="http://schemas.microsoft.com/office/drawing/2014/main" id="{911EEBD8-185F-4497-A457-DEFFD02AFF2D}"/>
              </a:ext>
            </a:extLst>
          </p:cNvPr>
          <p:cNvSpPr/>
          <p:nvPr/>
        </p:nvSpPr>
        <p:spPr bwMode="auto">
          <a:xfrm>
            <a:off x="2209800" y="873462"/>
            <a:ext cx="20574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15" name="Oval 14">
            <a:extLst>
              <a:ext uri="{FF2B5EF4-FFF2-40B4-BE49-F238E27FC236}">
                <a16:creationId xmlns:a16="http://schemas.microsoft.com/office/drawing/2014/main" id="{B5132F0E-EE4A-4439-977D-063EE65F373F}"/>
              </a:ext>
            </a:extLst>
          </p:cNvPr>
          <p:cNvSpPr/>
          <p:nvPr/>
        </p:nvSpPr>
        <p:spPr bwMode="auto">
          <a:xfrm>
            <a:off x="4495800" y="873462"/>
            <a:ext cx="20574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16" name="Oval 15">
            <a:extLst>
              <a:ext uri="{FF2B5EF4-FFF2-40B4-BE49-F238E27FC236}">
                <a16:creationId xmlns:a16="http://schemas.microsoft.com/office/drawing/2014/main" id="{5A024F16-B7EF-44B1-91FD-685918FBB5D8}"/>
              </a:ext>
            </a:extLst>
          </p:cNvPr>
          <p:cNvSpPr/>
          <p:nvPr/>
        </p:nvSpPr>
        <p:spPr bwMode="auto">
          <a:xfrm>
            <a:off x="6781800" y="873462"/>
            <a:ext cx="20574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17" name="Oval 16">
            <a:extLst>
              <a:ext uri="{FF2B5EF4-FFF2-40B4-BE49-F238E27FC236}">
                <a16:creationId xmlns:a16="http://schemas.microsoft.com/office/drawing/2014/main" id="{DF9692F1-194B-4FE0-BBD1-3BBD7CE97CC2}"/>
              </a:ext>
            </a:extLst>
          </p:cNvPr>
          <p:cNvSpPr/>
          <p:nvPr/>
        </p:nvSpPr>
        <p:spPr bwMode="auto">
          <a:xfrm>
            <a:off x="990600" y="1234530"/>
            <a:ext cx="403860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19" name="Oval 18">
            <a:extLst>
              <a:ext uri="{FF2B5EF4-FFF2-40B4-BE49-F238E27FC236}">
                <a16:creationId xmlns:a16="http://schemas.microsoft.com/office/drawing/2014/main" id="{C4525ECE-51F3-47B9-8F75-FE15ED40F6A9}"/>
              </a:ext>
            </a:extLst>
          </p:cNvPr>
          <p:cNvSpPr/>
          <p:nvPr/>
        </p:nvSpPr>
        <p:spPr bwMode="auto">
          <a:xfrm>
            <a:off x="5652096" y="1209746"/>
            <a:ext cx="1521110" cy="34504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grpSp>
        <p:nvGrpSpPr>
          <p:cNvPr id="20" name="Group 29">
            <a:extLst>
              <a:ext uri="{FF2B5EF4-FFF2-40B4-BE49-F238E27FC236}">
                <a16:creationId xmlns:a16="http://schemas.microsoft.com/office/drawing/2014/main" id="{72060AEF-F8FC-4A85-AC38-2EB1436A8960}"/>
              </a:ext>
            </a:extLst>
          </p:cNvPr>
          <p:cNvGrpSpPr>
            <a:grpSpLocks/>
          </p:cNvGrpSpPr>
          <p:nvPr/>
        </p:nvGrpSpPr>
        <p:grpSpPr bwMode="auto">
          <a:xfrm>
            <a:off x="6114263" y="2548877"/>
            <a:ext cx="2931928" cy="2815838"/>
            <a:chOff x="2065" y="1551"/>
            <a:chExt cx="1628" cy="1988"/>
          </a:xfrm>
        </p:grpSpPr>
        <p:sp>
          <p:nvSpPr>
            <p:cNvPr id="21" name="Freeform 30">
              <a:extLst>
                <a:ext uri="{FF2B5EF4-FFF2-40B4-BE49-F238E27FC236}">
                  <a16:creationId xmlns:a16="http://schemas.microsoft.com/office/drawing/2014/main" id="{BD1AEDFE-0480-4A94-A5F1-68742D9225FB}"/>
                </a:ext>
              </a:extLst>
            </p:cNvPr>
            <p:cNvSpPr>
              <a:spLocks/>
            </p:cNvSpPr>
            <p:nvPr/>
          </p:nvSpPr>
          <p:spPr bwMode="auto">
            <a:xfrm>
              <a:off x="2778" y="1977"/>
              <a:ext cx="331" cy="334"/>
            </a:xfrm>
            <a:custGeom>
              <a:avLst/>
              <a:gdLst>
                <a:gd name="T0" fmla="*/ 255 w 331"/>
                <a:gd name="T1" fmla="*/ 212 h 334"/>
                <a:gd name="T2" fmla="*/ 284 w 331"/>
                <a:gd name="T3" fmla="*/ 141 h 334"/>
                <a:gd name="T4" fmla="*/ 279 w 331"/>
                <a:gd name="T5" fmla="*/ 85 h 334"/>
                <a:gd name="T6" fmla="*/ 270 w 331"/>
                <a:gd name="T7" fmla="*/ 38 h 334"/>
                <a:gd name="T8" fmla="*/ 227 w 331"/>
                <a:gd name="T9" fmla="*/ 5 h 334"/>
                <a:gd name="T10" fmla="*/ 166 w 331"/>
                <a:gd name="T11" fmla="*/ 0 h 334"/>
                <a:gd name="T12" fmla="*/ 118 w 331"/>
                <a:gd name="T13" fmla="*/ 5 h 334"/>
                <a:gd name="T14" fmla="*/ 47 w 331"/>
                <a:gd name="T15" fmla="*/ 47 h 334"/>
                <a:gd name="T16" fmla="*/ 14 w 331"/>
                <a:gd name="T17" fmla="*/ 113 h 334"/>
                <a:gd name="T18" fmla="*/ 0 w 331"/>
                <a:gd name="T19" fmla="*/ 193 h 334"/>
                <a:gd name="T20" fmla="*/ 14 w 331"/>
                <a:gd name="T21" fmla="*/ 282 h 334"/>
                <a:gd name="T22" fmla="*/ 43 w 331"/>
                <a:gd name="T23" fmla="*/ 315 h 334"/>
                <a:gd name="T24" fmla="*/ 95 w 331"/>
                <a:gd name="T25" fmla="*/ 334 h 334"/>
                <a:gd name="T26" fmla="*/ 147 w 331"/>
                <a:gd name="T27" fmla="*/ 329 h 334"/>
                <a:gd name="T28" fmla="*/ 203 w 331"/>
                <a:gd name="T29" fmla="*/ 306 h 334"/>
                <a:gd name="T30" fmla="*/ 241 w 331"/>
                <a:gd name="T31" fmla="*/ 273 h 334"/>
                <a:gd name="T32" fmla="*/ 303 w 331"/>
                <a:gd name="T33" fmla="*/ 325 h 334"/>
                <a:gd name="T34" fmla="*/ 331 w 331"/>
                <a:gd name="T35" fmla="*/ 325 h 334"/>
                <a:gd name="T36" fmla="*/ 331 w 331"/>
                <a:gd name="T37" fmla="*/ 296 h 334"/>
                <a:gd name="T38" fmla="*/ 317 w 331"/>
                <a:gd name="T39" fmla="*/ 273 h 334"/>
                <a:gd name="T40" fmla="*/ 255 w 331"/>
                <a:gd name="T41" fmla="*/ 212 h 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1"/>
                <a:gd name="T64" fmla="*/ 0 h 334"/>
                <a:gd name="T65" fmla="*/ 331 w 331"/>
                <a:gd name="T66" fmla="*/ 334 h 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1" h="334">
                  <a:moveTo>
                    <a:pt x="255" y="212"/>
                  </a:moveTo>
                  <a:lnTo>
                    <a:pt x="284" y="141"/>
                  </a:lnTo>
                  <a:lnTo>
                    <a:pt x="279" y="85"/>
                  </a:lnTo>
                  <a:lnTo>
                    <a:pt x="270" y="38"/>
                  </a:lnTo>
                  <a:lnTo>
                    <a:pt x="227" y="5"/>
                  </a:lnTo>
                  <a:lnTo>
                    <a:pt x="166" y="0"/>
                  </a:lnTo>
                  <a:lnTo>
                    <a:pt x="118" y="5"/>
                  </a:lnTo>
                  <a:lnTo>
                    <a:pt x="47" y="47"/>
                  </a:lnTo>
                  <a:lnTo>
                    <a:pt x="14" y="113"/>
                  </a:lnTo>
                  <a:lnTo>
                    <a:pt x="0" y="193"/>
                  </a:lnTo>
                  <a:lnTo>
                    <a:pt x="14" y="282"/>
                  </a:lnTo>
                  <a:lnTo>
                    <a:pt x="43" y="315"/>
                  </a:lnTo>
                  <a:lnTo>
                    <a:pt x="95" y="334"/>
                  </a:lnTo>
                  <a:lnTo>
                    <a:pt x="147" y="329"/>
                  </a:lnTo>
                  <a:lnTo>
                    <a:pt x="203" y="306"/>
                  </a:lnTo>
                  <a:lnTo>
                    <a:pt x="241" y="273"/>
                  </a:lnTo>
                  <a:lnTo>
                    <a:pt x="303" y="325"/>
                  </a:lnTo>
                  <a:lnTo>
                    <a:pt x="331" y="325"/>
                  </a:lnTo>
                  <a:lnTo>
                    <a:pt x="331" y="296"/>
                  </a:lnTo>
                  <a:lnTo>
                    <a:pt x="317" y="273"/>
                  </a:lnTo>
                  <a:lnTo>
                    <a:pt x="255" y="21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2" name="Freeform 31">
              <a:extLst>
                <a:ext uri="{FF2B5EF4-FFF2-40B4-BE49-F238E27FC236}">
                  <a16:creationId xmlns:a16="http://schemas.microsoft.com/office/drawing/2014/main" id="{31EAB004-C838-4AAD-87CA-0C4F562B5616}"/>
                </a:ext>
              </a:extLst>
            </p:cNvPr>
            <p:cNvSpPr>
              <a:spLocks/>
            </p:cNvSpPr>
            <p:nvPr/>
          </p:nvSpPr>
          <p:spPr bwMode="auto">
            <a:xfrm>
              <a:off x="2811" y="1929"/>
              <a:ext cx="303" cy="127"/>
            </a:xfrm>
            <a:custGeom>
              <a:avLst/>
              <a:gdLst>
                <a:gd name="T0" fmla="*/ 234 w 303"/>
                <a:gd name="T1" fmla="*/ 127 h 127"/>
                <a:gd name="T2" fmla="*/ 303 w 303"/>
                <a:gd name="T3" fmla="*/ 117 h 127"/>
                <a:gd name="T4" fmla="*/ 303 w 303"/>
                <a:gd name="T5" fmla="*/ 90 h 127"/>
                <a:gd name="T6" fmla="*/ 223 w 303"/>
                <a:gd name="T7" fmla="*/ 110 h 127"/>
                <a:gd name="T8" fmla="*/ 213 w 303"/>
                <a:gd name="T9" fmla="*/ 100 h 127"/>
                <a:gd name="T10" fmla="*/ 265 w 303"/>
                <a:gd name="T11" fmla="*/ 61 h 127"/>
                <a:gd name="T12" fmla="*/ 246 w 303"/>
                <a:gd name="T13" fmla="*/ 51 h 127"/>
                <a:gd name="T14" fmla="*/ 199 w 303"/>
                <a:gd name="T15" fmla="*/ 81 h 127"/>
                <a:gd name="T16" fmla="*/ 180 w 303"/>
                <a:gd name="T17" fmla="*/ 71 h 127"/>
                <a:gd name="T18" fmla="*/ 253 w 303"/>
                <a:gd name="T19" fmla="*/ 24 h 127"/>
                <a:gd name="T20" fmla="*/ 239 w 303"/>
                <a:gd name="T21" fmla="*/ 0 h 127"/>
                <a:gd name="T22" fmla="*/ 147 w 303"/>
                <a:gd name="T23" fmla="*/ 71 h 127"/>
                <a:gd name="T24" fmla="*/ 85 w 303"/>
                <a:gd name="T25" fmla="*/ 90 h 127"/>
                <a:gd name="T26" fmla="*/ 69 w 303"/>
                <a:gd name="T27" fmla="*/ 66 h 127"/>
                <a:gd name="T28" fmla="*/ 50 w 303"/>
                <a:gd name="T29" fmla="*/ 17 h 127"/>
                <a:gd name="T30" fmla="*/ 28 w 303"/>
                <a:gd name="T31" fmla="*/ 37 h 127"/>
                <a:gd name="T32" fmla="*/ 52 w 303"/>
                <a:gd name="T33" fmla="*/ 85 h 127"/>
                <a:gd name="T34" fmla="*/ 38 w 303"/>
                <a:gd name="T35" fmla="*/ 95 h 127"/>
                <a:gd name="T36" fmla="*/ 14 w 303"/>
                <a:gd name="T37" fmla="*/ 51 h 127"/>
                <a:gd name="T38" fmla="*/ 0 w 303"/>
                <a:gd name="T39" fmla="*/ 76 h 127"/>
                <a:gd name="T40" fmla="*/ 17 w 303"/>
                <a:gd name="T41" fmla="*/ 120 h 127"/>
                <a:gd name="T42" fmla="*/ 133 w 303"/>
                <a:gd name="T43" fmla="*/ 105 h 127"/>
                <a:gd name="T44" fmla="*/ 234 w 303"/>
                <a:gd name="T45" fmla="*/ 127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3"/>
                <a:gd name="T70" fmla="*/ 0 h 127"/>
                <a:gd name="T71" fmla="*/ 303 w 30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3" h="127">
                  <a:moveTo>
                    <a:pt x="234" y="127"/>
                  </a:moveTo>
                  <a:lnTo>
                    <a:pt x="303" y="117"/>
                  </a:lnTo>
                  <a:lnTo>
                    <a:pt x="303" y="90"/>
                  </a:lnTo>
                  <a:lnTo>
                    <a:pt x="223" y="110"/>
                  </a:lnTo>
                  <a:lnTo>
                    <a:pt x="213" y="100"/>
                  </a:lnTo>
                  <a:lnTo>
                    <a:pt x="265" y="61"/>
                  </a:lnTo>
                  <a:lnTo>
                    <a:pt x="246" y="51"/>
                  </a:lnTo>
                  <a:lnTo>
                    <a:pt x="199" y="81"/>
                  </a:lnTo>
                  <a:lnTo>
                    <a:pt x="180" y="71"/>
                  </a:lnTo>
                  <a:lnTo>
                    <a:pt x="253" y="24"/>
                  </a:lnTo>
                  <a:lnTo>
                    <a:pt x="239" y="0"/>
                  </a:lnTo>
                  <a:lnTo>
                    <a:pt x="147" y="71"/>
                  </a:lnTo>
                  <a:lnTo>
                    <a:pt x="85" y="90"/>
                  </a:lnTo>
                  <a:lnTo>
                    <a:pt x="69" y="66"/>
                  </a:lnTo>
                  <a:lnTo>
                    <a:pt x="50" y="17"/>
                  </a:lnTo>
                  <a:lnTo>
                    <a:pt x="28" y="37"/>
                  </a:lnTo>
                  <a:lnTo>
                    <a:pt x="52" y="85"/>
                  </a:lnTo>
                  <a:lnTo>
                    <a:pt x="38" y="95"/>
                  </a:lnTo>
                  <a:lnTo>
                    <a:pt x="14" y="51"/>
                  </a:lnTo>
                  <a:lnTo>
                    <a:pt x="0" y="76"/>
                  </a:lnTo>
                  <a:lnTo>
                    <a:pt x="17" y="120"/>
                  </a:lnTo>
                  <a:lnTo>
                    <a:pt x="133" y="105"/>
                  </a:lnTo>
                  <a:lnTo>
                    <a:pt x="234" y="1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3" name="Freeform 32">
              <a:extLst>
                <a:ext uri="{FF2B5EF4-FFF2-40B4-BE49-F238E27FC236}">
                  <a16:creationId xmlns:a16="http://schemas.microsoft.com/office/drawing/2014/main" id="{53998D57-B978-4F8C-A998-5FA3089983FB}"/>
                </a:ext>
              </a:extLst>
            </p:cNvPr>
            <p:cNvSpPr>
              <a:spLocks/>
            </p:cNvSpPr>
            <p:nvPr/>
          </p:nvSpPr>
          <p:spPr bwMode="auto">
            <a:xfrm>
              <a:off x="2890" y="1839"/>
              <a:ext cx="518" cy="632"/>
            </a:xfrm>
            <a:custGeom>
              <a:avLst/>
              <a:gdLst>
                <a:gd name="T0" fmla="*/ 14 w 518"/>
                <a:gd name="T1" fmla="*/ 623 h 632"/>
                <a:gd name="T2" fmla="*/ 0 w 518"/>
                <a:gd name="T3" fmla="*/ 595 h 632"/>
                <a:gd name="T4" fmla="*/ 9 w 518"/>
                <a:gd name="T5" fmla="*/ 567 h 632"/>
                <a:gd name="T6" fmla="*/ 42 w 518"/>
                <a:gd name="T7" fmla="*/ 539 h 632"/>
                <a:gd name="T8" fmla="*/ 126 w 518"/>
                <a:gd name="T9" fmla="*/ 525 h 632"/>
                <a:gd name="T10" fmla="*/ 233 w 518"/>
                <a:gd name="T11" fmla="*/ 534 h 632"/>
                <a:gd name="T12" fmla="*/ 369 w 518"/>
                <a:gd name="T13" fmla="*/ 516 h 632"/>
                <a:gd name="T14" fmla="*/ 453 w 518"/>
                <a:gd name="T15" fmla="*/ 474 h 632"/>
                <a:gd name="T16" fmla="*/ 471 w 518"/>
                <a:gd name="T17" fmla="*/ 451 h 632"/>
                <a:gd name="T18" fmla="*/ 457 w 518"/>
                <a:gd name="T19" fmla="*/ 390 h 632"/>
                <a:gd name="T20" fmla="*/ 420 w 518"/>
                <a:gd name="T21" fmla="*/ 256 h 632"/>
                <a:gd name="T22" fmla="*/ 364 w 518"/>
                <a:gd name="T23" fmla="*/ 177 h 632"/>
                <a:gd name="T24" fmla="*/ 327 w 518"/>
                <a:gd name="T25" fmla="*/ 153 h 632"/>
                <a:gd name="T26" fmla="*/ 322 w 518"/>
                <a:gd name="T27" fmla="*/ 130 h 632"/>
                <a:gd name="T28" fmla="*/ 341 w 518"/>
                <a:gd name="T29" fmla="*/ 121 h 632"/>
                <a:gd name="T30" fmla="*/ 355 w 518"/>
                <a:gd name="T31" fmla="*/ 98 h 632"/>
                <a:gd name="T32" fmla="*/ 327 w 518"/>
                <a:gd name="T33" fmla="*/ 65 h 632"/>
                <a:gd name="T34" fmla="*/ 294 w 518"/>
                <a:gd name="T35" fmla="*/ 70 h 632"/>
                <a:gd name="T36" fmla="*/ 275 w 518"/>
                <a:gd name="T37" fmla="*/ 46 h 632"/>
                <a:gd name="T38" fmla="*/ 299 w 518"/>
                <a:gd name="T39" fmla="*/ 14 h 632"/>
                <a:gd name="T40" fmla="*/ 341 w 518"/>
                <a:gd name="T41" fmla="*/ 0 h 632"/>
                <a:gd name="T42" fmla="*/ 392 w 518"/>
                <a:gd name="T43" fmla="*/ 14 h 632"/>
                <a:gd name="T44" fmla="*/ 411 w 518"/>
                <a:gd name="T45" fmla="*/ 60 h 632"/>
                <a:gd name="T46" fmla="*/ 406 w 518"/>
                <a:gd name="T47" fmla="*/ 121 h 632"/>
                <a:gd name="T48" fmla="*/ 373 w 518"/>
                <a:gd name="T49" fmla="*/ 144 h 632"/>
                <a:gd name="T50" fmla="*/ 411 w 518"/>
                <a:gd name="T51" fmla="*/ 181 h 632"/>
                <a:gd name="T52" fmla="*/ 457 w 518"/>
                <a:gd name="T53" fmla="*/ 237 h 632"/>
                <a:gd name="T54" fmla="*/ 485 w 518"/>
                <a:gd name="T55" fmla="*/ 339 h 632"/>
                <a:gd name="T56" fmla="*/ 518 w 518"/>
                <a:gd name="T57" fmla="*/ 455 h 632"/>
                <a:gd name="T58" fmla="*/ 518 w 518"/>
                <a:gd name="T59" fmla="*/ 502 h 632"/>
                <a:gd name="T60" fmla="*/ 504 w 518"/>
                <a:gd name="T61" fmla="*/ 511 h 632"/>
                <a:gd name="T62" fmla="*/ 420 w 518"/>
                <a:gd name="T63" fmla="*/ 548 h 632"/>
                <a:gd name="T64" fmla="*/ 322 w 518"/>
                <a:gd name="T65" fmla="*/ 576 h 632"/>
                <a:gd name="T66" fmla="*/ 154 w 518"/>
                <a:gd name="T67" fmla="*/ 599 h 632"/>
                <a:gd name="T68" fmla="*/ 56 w 518"/>
                <a:gd name="T69" fmla="*/ 632 h 632"/>
                <a:gd name="T70" fmla="*/ 14 w 518"/>
                <a:gd name="T71" fmla="*/ 623 h 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8"/>
                <a:gd name="T109" fmla="*/ 0 h 632"/>
                <a:gd name="T110" fmla="*/ 518 w 518"/>
                <a:gd name="T111" fmla="*/ 632 h 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8" h="632">
                  <a:moveTo>
                    <a:pt x="14" y="623"/>
                  </a:moveTo>
                  <a:lnTo>
                    <a:pt x="0" y="595"/>
                  </a:lnTo>
                  <a:lnTo>
                    <a:pt x="9" y="567"/>
                  </a:lnTo>
                  <a:lnTo>
                    <a:pt x="42" y="539"/>
                  </a:lnTo>
                  <a:lnTo>
                    <a:pt x="126" y="525"/>
                  </a:lnTo>
                  <a:lnTo>
                    <a:pt x="233" y="534"/>
                  </a:lnTo>
                  <a:lnTo>
                    <a:pt x="369" y="516"/>
                  </a:lnTo>
                  <a:lnTo>
                    <a:pt x="453" y="474"/>
                  </a:lnTo>
                  <a:lnTo>
                    <a:pt x="471" y="451"/>
                  </a:lnTo>
                  <a:lnTo>
                    <a:pt x="457" y="390"/>
                  </a:lnTo>
                  <a:lnTo>
                    <a:pt x="420" y="256"/>
                  </a:lnTo>
                  <a:lnTo>
                    <a:pt x="364" y="177"/>
                  </a:lnTo>
                  <a:lnTo>
                    <a:pt x="327" y="153"/>
                  </a:lnTo>
                  <a:lnTo>
                    <a:pt x="322" y="130"/>
                  </a:lnTo>
                  <a:lnTo>
                    <a:pt x="341" y="121"/>
                  </a:lnTo>
                  <a:lnTo>
                    <a:pt x="355" y="98"/>
                  </a:lnTo>
                  <a:lnTo>
                    <a:pt x="327" y="65"/>
                  </a:lnTo>
                  <a:lnTo>
                    <a:pt x="294" y="70"/>
                  </a:lnTo>
                  <a:lnTo>
                    <a:pt x="275" y="46"/>
                  </a:lnTo>
                  <a:lnTo>
                    <a:pt x="299" y="14"/>
                  </a:lnTo>
                  <a:lnTo>
                    <a:pt x="341" y="0"/>
                  </a:lnTo>
                  <a:lnTo>
                    <a:pt x="392" y="14"/>
                  </a:lnTo>
                  <a:lnTo>
                    <a:pt x="411" y="60"/>
                  </a:lnTo>
                  <a:lnTo>
                    <a:pt x="406" y="121"/>
                  </a:lnTo>
                  <a:lnTo>
                    <a:pt x="373" y="144"/>
                  </a:lnTo>
                  <a:lnTo>
                    <a:pt x="411" y="181"/>
                  </a:lnTo>
                  <a:lnTo>
                    <a:pt x="457" y="237"/>
                  </a:lnTo>
                  <a:lnTo>
                    <a:pt x="485" y="339"/>
                  </a:lnTo>
                  <a:lnTo>
                    <a:pt x="518" y="455"/>
                  </a:lnTo>
                  <a:lnTo>
                    <a:pt x="518" y="502"/>
                  </a:lnTo>
                  <a:lnTo>
                    <a:pt x="504" y="511"/>
                  </a:lnTo>
                  <a:lnTo>
                    <a:pt x="420" y="548"/>
                  </a:lnTo>
                  <a:lnTo>
                    <a:pt x="322" y="576"/>
                  </a:lnTo>
                  <a:lnTo>
                    <a:pt x="154" y="599"/>
                  </a:lnTo>
                  <a:lnTo>
                    <a:pt x="56" y="632"/>
                  </a:lnTo>
                  <a:lnTo>
                    <a:pt x="14" y="6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4" name="Freeform 33">
              <a:extLst>
                <a:ext uri="{FF2B5EF4-FFF2-40B4-BE49-F238E27FC236}">
                  <a16:creationId xmlns:a16="http://schemas.microsoft.com/office/drawing/2014/main" id="{36C0DB8E-9893-4410-888A-76BC3BD15163}"/>
                </a:ext>
              </a:extLst>
            </p:cNvPr>
            <p:cNvSpPr>
              <a:spLocks/>
            </p:cNvSpPr>
            <p:nvPr/>
          </p:nvSpPr>
          <p:spPr bwMode="auto">
            <a:xfrm>
              <a:off x="3189" y="2046"/>
              <a:ext cx="47" cy="86"/>
            </a:xfrm>
            <a:custGeom>
              <a:avLst/>
              <a:gdLst>
                <a:gd name="T0" fmla="*/ 10 w 47"/>
                <a:gd name="T1" fmla="*/ 32 h 86"/>
                <a:gd name="T2" fmla="*/ 28 w 47"/>
                <a:gd name="T3" fmla="*/ 75 h 86"/>
                <a:gd name="T4" fmla="*/ 35 w 47"/>
                <a:gd name="T5" fmla="*/ 86 h 86"/>
                <a:gd name="T6" fmla="*/ 43 w 47"/>
                <a:gd name="T7" fmla="*/ 85 h 86"/>
                <a:gd name="T8" fmla="*/ 47 w 47"/>
                <a:gd name="T9" fmla="*/ 73 h 86"/>
                <a:gd name="T10" fmla="*/ 1 w 47"/>
                <a:gd name="T11" fmla="*/ 0 h 86"/>
                <a:gd name="T12" fmla="*/ 0 w 47"/>
                <a:gd name="T13" fmla="*/ 15 h 86"/>
                <a:gd name="T14" fmla="*/ 10 w 47"/>
                <a:gd name="T15" fmla="*/ 32 h 86"/>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86"/>
                <a:gd name="T26" fmla="*/ 47 w 47"/>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86">
                  <a:moveTo>
                    <a:pt x="10" y="32"/>
                  </a:moveTo>
                  <a:lnTo>
                    <a:pt x="28" y="75"/>
                  </a:lnTo>
                  <a:lnTo>
                    <a:pt x="35" y="86"/>
                  </a:lnTo>
                  <a:lnTo>
                    <a:pt x="43" y="85"/>
                  </a:lnTo>
                  <a:lnTo>
                    <a:pt x="47" y="73"/>
                  </a:lnTo>
                  <a:lnTo>
                    <a:pt x="1" y="0"/>
                  </a:lnTo>
                  <a:lnTo>
                    <a:pt x="0" y="15"/>
                  </a:lnTo>
                  <a:lnTo>
                    <a:pt x="10"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5" name="Freeform 34">
              <a:extLst>
                <a:ext uri="{FF2B5EF4-FFF2-40B4-BE49-F238E27FC236}">
                  <a16:creationId xmlns:a16="http://schemas.microsoft.com/office/drawing/2014/main" id="{339BFE55-E7E3-4ED0-9157-BABC0C8FD9A0}"/>
                </a:ext>
              </a:extLst>
            </p:cNvPr>
            <p:cNvSpPr>
              <a:spLocks/>
            </p:cNvSpPr>
            <p:nvPr/>
          </p:nvSpPr>
          <p:spPr bwMode="auto">
            <a:xfrm>
              <a:off x="3142" y="1561"/>
              <a:ext cx="551" cy="452"/>
            </a:xfrm>
            <a:custGeom>
              <a:avLst/>
              <a:gdLst>
                <a:gd name="T0" fmla="*/ 93 w 551"/>
                <a:gd name="T1" fmla="*/ 345 h 452"/>
                <a:gd name="T2" fmla="*/ 0 w 551"/>
                <a:gd name="T3" fmla="*/ 373 h 452"/>
                <a:gd name="T4" fmla="*/ 9 w 551"/>
                <a:gd name="T5" fmla="*/ 410 h 452"/>
                <a:gd name="T6" fmla="*/ 140 w 551"/>
                <a:gd name="T7" fmla="*/ 345 h 452"/>
                <a:gd name="T8" fmla="*/ 9 w 551"/>
                <a:gd name="T9" fmla="*/ 429 h 452"/>
                <a:gd name="T10" fmla="*/ 23 w 551"/>
                <a:gd name="T11" fmla="*/ 452 h 452"/>
                <a:gd name="T12" fmla="*/ 121 w 551"/>
                <a:gd name="T13" fmla="*/ 382 h 452"/>
                <a:gd name="T14" fmla="*/ 196 w 551"/>
                <a:gd name="T15" fmla="*/ 345 h 452"/>
                <a:gd name="T16" fmla="*/ 313 w 551"/>
                <a:gd name="T17" fmla="*/ 312 h 452"/>
                <a:gd name="T18" fmla="*/ 434 w 551"/>
                <a:gd name="T19" fmla="*/ 312 h 452"/>
                <a:gd name="T20" fmla="*/ 546 w 551"/>
                <a:gd name="T21" fmla="*/ 308 h 452"/>
                <a:gd name="T22" fmla="*/ 551 w 551"/>
                <a:gd name="T23" fmla="*/ 275 h 452"/>
                <a:gd name="T24" fmla="*/ 430 w 551"/>
                <a:gd name="T25" fmla="*/ 284 h 452"/>
                <a:gd name="T26" fmla="*/ 313 w 551"/>
                <a:gd name="T27" fmla="*/ 294 h 452"/>
                <a:gd name="T28" fmla="*/ 196 w 551"/>
                <a:gd name="T29" fmla="*/ 322 h 452"/>
                <a:gd name="T30" fmla="*/ 177 w 551"/>
                <a:gd name="T31" fmla="*/ 326 h 452"/>
                <a:gd name="T32" fmla="*/ 313 w 551"/>
                <a:gd name="T33" fmla="*/ 261 h 452"/>
                <a:gd name="T34" fmla="*/ 448 w 551"/>
                <a:gd name="T35" fmla="*/ 172 h 452"/>
                <a:gd name="T36" fmla="*/ 453 w 551"/>
                <a:gd name="T37" fmla="*/ 140 h 452"/>
                <a:gd name="T38" fmla="*/ 350 w 551"/>
                <a:gd name="T39" fmla="*/ 210 h 452"/>
                <a:gd name="T40" fmla="*/ 224 w 551"/>
                <a:gd name="T41" fmla="*/ 284 h 452"/>
                <a:gd name="T42" fmla="*/ 168 w 551"/>
                <a:gd name="T43" fmla="*/ 303 h 452"/>
                <a:gd name="T44" fmla="*/ 271 w 551"/>
                <a:gd name="T45" fmla="*/ 224 h 452"/>
                <a:gd name="T46" fmla="*/ 332 w 551"/>
                <a:gd name="T47" fmla="*/ 135 h 452"/>
                <a:gd name="T48" fmla="*/ 360 w 551"/>
                <a:gd name="T49" fmla="*/ 47 h 452"/>
                <a:gd name="T50" fmla="*/ 332 w 551"/>
                <a:gd name="T51" fmla="*/ 0 h 452"/>
                <a:gd name="T52" fmla="*/ 318 w 551"/>
                <a:gd name="T53" fmla="*/ 103 h 452"/>
                <a:gd name="T54" fmla="*/ 266 w 551"/>
                <a:gd name="T55" fmla="*/ 196 h 452"/>
                <a:gd name="T56" fmla="*/ 191 w 551"/>
                <a:gd name="T57" fmla="*/ 256 h 452"/>
                <a:gd name="T58" fmla="*/ 93 w 551"/>
                <a:gd name="T59" fmla="*/ 345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1"/>
                <a:gd name="T91" fmla="*/ 0 h 452"/>
                <a:gd name="T92" fmla="*/ 551 w 551"/>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1" h="452">
                  <a:moveTo>
                    <a:pt x="93" y="345"/>
                  </a:moveTo>
                  <a:lnTo>
                    <a:pt x="0" y="373"/>
                  </a:lnTo>
                  <a:lnTo>
                    <a:pt x="9" y="410"/>
                  </a:lnTo>
                  <a:lnTo>
                    <a:pt x="140" y="345"/>
                  </a:lnTo>
                  <a:lnTo>
                    <a:pt x="9" y="429"/>
                  </a:lnTo>
                  <a:lnTo>
                    <a:pt x="23" y="452"/>
                  </a:lnTo>
                  <a:lnTo>
                    <a:pt x="121" y="382"/>
                  </a:lnTo>
                  <a:lnTo>
                    <a:pt x="196" y="345"/>
                  </a:lnTo>
                  <a:lnTo>
                    <a:pt x="313" y="312"/>
                  </a:lnTo>
                  <a:lnTo>
                    <a:pt x="434" y="312"/>
                  </a:lnTo>
                  <a:lnTo>
                    <a:pt x="546" y="308"/>
                  </a:lnTo>
                  <a:lnTo>
                    <a:pt x="551" y="275"/>
                  </a:lnTo>
                  <a:lnTo>
                    <a:pt x="430" y="284"/>
                  </a:lnTo>
                  <a:lnTo>
                    <a:pt x="313" y="294"/>
                  </a:lnTo>
                  <a:lnTo>
                    <a:pt x="196" y="322"/>
                  </a:lnTo>
                  <a:lnTo>
                    <a:pt x="177" y="326"/>
                  </a:lnTo>
                  <a:lnTo>
                    <a:pt x="313" y="261"/>
                  </a:lnTo>
                  <a:lnTo>
                    <a:pt x="448" y="172"/>
                  </a:lnTo>
                  <a:lnTo>
                    <a:pt x="453" y="140"/>
                  </a:lnTo>
                  <a:lnTo>
                    <a:pt x="350" y="210"/>
                  </a:lnTo>
                  <a:lnTo>
                    <a:pt x="224" y="284"/>
                  </a:lnTo>
                  <a:lnTo>
                    <a:pt x="168" y="303"/>
                  </a:lnTo>
                  <a:lnTo>
                    <a:pt x="271" y="224"/>
                  </a:lnTo>
                  <a:lnTo>
                    <a:pt x="332" y="135"/>
                  </a:lnTo>
                  <a:lnTo>
                    <a:pt x="360" y="47"/>
                  </a:lnTo>
                  <a:lnTo>
                    <a:pt x="332" y="0"/>
                  </a:lnTo>
                  <a:lnTo>
                    <a:pt x="318" y="103"/>
                  </a:lnTo>
                  <a:lnTo>
                    <a:pt x="266" y="196"/>
                  </a:lnTo>
                  <a:lnTo>
                    <a:pt x="191" y="256"/>
                  </a:lnTo>
                  <a:lnTo>
                    <a:pt x="93" y="34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6" name="Freeform 35">
              <a:extLst>
                <a:ext uri="{FF2B5EF4-FFF2-40B4-BE49-F238E27FC236}">
                  <a16:creationId xmlns:a16="http://schemas.microsoft.com/office/drawing/2014/main" id="{CF3C8294-243D-4359-9B79-F7C0359DF144}"/>
                </a:ext>
              </a:extLst>
            </p:cNvPr>
            <p:cNvSpPr>
              <a:spLocks/>
            </p:cNvSpPr>
            <p:nvPr/>
          </p:nvSpPr>
          <p:spPr bwMode="auto">
            <a:xfrm>
              <a:off x="3135" y="2056"/>
              <a:ext cx="31" cy="92"/>
            </a:xfrm>
            <a:custGeom>
              <a:avLst/>
              <a:gdLst>
                <a:gd name="T0" fmla="*/ 16 w 31"/>
                <a:gd name="T1" fmla="*/ 32 h 92"/>
                <a:gd name="T2" fmla="*/ 6 w 31"/>
                <a:gd name="T3" fmla="*/ 77 h 92"/>
                <a:gd name="T4" fmla="*/ 0 w 31"/>
                <a:gd name="T5" fmla="*/ 87 h 92"/>
                <a:gd name="T6" fmla="*/ 9 w 31"/>
                <a:gd name="T7" fmla="*/ 92 h 92"/>
                <a:gd name="T8" fmla="*/ 22 w 31"/>
                <a:gd name="T9" fmla="*/ 85 h 92"/>
                <a:gd name="T10" fmla="*/ 31 w 31"/>
                <a:gd name="T11" fmla="*/ 0 h 92"/>
                <a:gd name="T12" fmla="*/ 19 w 31"/>
                <a:gd name="T13" fmla="*/ 12 h 92"/>
                <a:gd name="T14" fmla="*/ 16 w 31"/>
                <a:gd name="T15" fmla="*/ 32 h 92"/>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92"/>
                <a:gd name="T26" fmla="*/ 31 w 31"/>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92">
                  <a:moveTo>
                    <a:pt x="16" y="32"/>
                  </a:moveTo>
                  <a:lnTo>
                    <a:pt x="6" y="77"/>
                  </a:lnTo>
                  <a:lnTo>
                    <a:pt x="0" y="87"/>
                  </a:lnTo>
                  <a:lnTo>
                    <a:pt x="9" y="92"/>
                  </a:lnTo>
                  <a:lnTo>
                    <a:pt x="22" y="85"/>
                  </a:lnTo>
                  <a:lnTo>
                    <a:pt x="31" y="0"/>
                  </a:lnTo>
                  <a:lnTo>
                    <a:pt x="19" y="12"/>
                  </a:lnTo>
                  <a:lnTo>
                    <a:pt x="16" y="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7" name="Freeform 36">
              <a:extLst>
                <a:ext uri="{FF2B5EF4-FFF2-40B4-BE49-F238E27FC236}">
                  <a16:creationId xmlns:a16="http://schemas.microsoft.com/office/drawing/2014/main" id="{DDF51987-6035-41E5-9894-1BA479ADA5ED}"/>
                </a:ext>
              </a:extLst>
            </p:cNvPr>
            <p:cNvSpPr>
              <a:spLocks/>
            </p:cNvSpPr>
            <p:nvPr/>
          </p:nvSpPr>
          <p:spPr bwMode="auto">
            <a:xfrm>
              <a:off x="3098" y="1812"/>
              <a:ext cx="27" cy="92"/>
            </a:xfrm>
            <a:custGeom>
              <a:avLst/>
              <a:gdLst>
                <a:gd name="T0" fmla="*/ 17 w 27"/>
                <a:gd name="T1" fmla="*/ 62 h 92"/>
                <a:gd name="T2" fmla="*/ 7 w 27"/>
                <a:gd name="T3" fmla="*/ 17 h 92"/>
                <a:gd name="T4" fmla="*/ 0 w 27"/>
                <a:gd name="T5" fmla="*/ 5 h 92"/>
                <a:gd name="T6" fmla="*/ 14 w 27"/>
                <a:gd name="T7" fmla="*/ 0 h 92"/>
                <a:gd name="T8" fmla="*/ 27 w 27"/>
                <a:gd name="T9" fmla="*/ 7 h 92"/>
                <a:gd name="T10" fmla="*/ 24 w 27"/>
                <a:gd name="T11" fmla="*/ 92 h 92"/>
                <a:gd name="T12" fmla="*/ 14 w 27"/>
                <a:gd name="T13" fmla="*/ 80 h 92"/>
                <a:gd name="T14" fmla="*/ 17 w 27"/>
                <a:gd name="T15" fmla="*/ 62 h 9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2"/>
                <a:gd name="T26" fmla="*/ 27 w 2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2">
                  <a:moveTo>
                    <a:pt x="17" y="62"/>
                  </a:moveTo>
                  <a:lnTo>
                    <a:pt x="7" y="17"/>
                  </a:lnTo>
                  <a:lnTo>
                    <a:pt x="0" y="5"/>
                  </a:lnTo>
                  <a:lnTo>
                    <a:pt x="14" y="0"/>
                  </a:lnTo>
                  <a:lnTo>
                    <a:pt x="27" y="7"/>
                  </a:lnTo>
                  <a:lnTo>
                    <a:pt x="24" y="92"/>
                  </a:lnTo>
                  <a:lnTo>
                    <a:pt x="14" y="80"/>
                  </a:lnTo>
                  <a:lnTo>
                    <a:pt x="17" y="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8" name="Freeform 37">
              <a:extLst>
                <a:ext uri="{FF2B5EF4-FFF2-40B4-BE49-F238E27FC236}">
                  <a16:creationId xmlns:a16="http://schemas.microsoft.com/office/drawing/2014/main" id="{BB34084D-429A-46F1-A14E-A50E1ECFC98C}"/>
                </a:ext>
              </a:extLst>
            </p:cNvPr>
            <p:cNvSpPr>
              <a:spLocks/>
            </p:cNvSpPr>
            <p:nvPr/>
          </p:nvSpPr>
          <p:spPr bwMode="auto">
            <a:xfrm>
              <a:off x="3038" y="1831"/>
              <a:ext cx="66" cy="73"/>
            </a:xfrm>
            <a:custGeom>
              <a:avLst/>
              <a:gdLst>
                <a:gd name="T0" fmla="*/ 40 w 66"/>
                <a:gd name="T1" fmla="*/ 50 h 73"/>
                <a:gd name="T2" fmla="*/ 8 w 66"/>
                <a:gd name="T3" fmla="*/ 15 h 73"/>
                <a:gd name="T4" fmla="*/ 0 w 66"/>
                <a:gd name="T5" fmla="*/ 8 h 73"/>
                <a:gd name="T6" fmla="*/ 3 w 66"/>
                <a:gd name="T7" fmla="*/ 0 h 73"/>
                <a:gd name="T8" fmla="*/ 18 w 66"/>
                <a:gd name="T9" fmla="*/ 3 h 73"/>
                <a:gd name="T10" fmla="*/ 66 w 66"/>
                <a:gd name="T11" fmla="*/ 73 h 73"/>
                <a:gd name="T12" fmla="*/ 53 w 66"/>
                <a:gd name="T13" fmla="*/ 68 h 73"/>
                <a:gd name="T14" fmla="*/ 40 w 66"/>
                <a:gd name="T15" fmla="*/ 50 h 73"/>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73"/>
                <a:gd name="T26" fmla="*/ 66 w 6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73">
                  <a:moveTo>
                    <a:pt x="40" y="50"/>
                  </a:moveTo>
                  <a:lnTo>
                    <a:pt x="8" y="15"/>
                  </a:lnTo>
                  <a:lnTo>
                    <a:pt x="0" y="8"/>
                  </a:lnTo>
                  <a:lnTo>
                    <a:pt x="3" y="0"/>
                  </a:lnTo>
                  <a:lnTo>
                    <a:pt x="18" y="3"/>
                  </a:lnTo>
                  <a:lnTo>
                    <a:pt x="66" y="73"/>
                  </a:lnTo>
                  <a:lnTo>
                    <a:pt x="53" y="68"/>
                  </a:lnTo>
                  <a:lnTo>
                    <a:pt x="40" y="5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29" name="Freeform 38">
              <a:extLst>
                <a:ext uri="{FF2B5EF4-FFF2-40B4-BE49-F238E27FC236}">
                  <a16:creationId xmlns:a16="http://schemas.microsoft.com/office/drawing/2014/main" id="{B1A669BF-9817-4F0B-AAC3-07E231B75567}"/>
                </a:ext>
              </a:extLst>
            </p:cNvPr>
            <p:cNvSpPr>
              <a:spLocks/>
            </p:cNvSpPr>
            <p:nvPr/>
          </p:nvSpPr>
          <p:spPr bwMode="auto">
            <a:xfrm>
              <a:off x="2440" y="1819"/>
              <a:ext cx="421" cy="670"/>
            </a:xfrm>
            <a:custGeom>
              <a:avLst/>
              <a:gdLst>
                <a:gd name="T0" fmla="*/ 64 w 421"/>
                <a:gd name="T1" fmla="*/ 299 h 670"/>
                <a:gd name="T2" fmla="*/ 191 w 421"/>
                <a:gd name="T3" fmla="*/ 378 h 670"/>
                <a:gd name="T4" fmla="*/ 308 w 421"/>
                <a:gd name="T5" fmla="*/ 468 h 670"/>
                <a:gd name="T6" fmla="*/ 393 w 421"/>
                <a:gd name="T7" fmla="*/ 563 h 670"/>
                <a:gd name="T8" fmla="*/ 421 w 421"/>
                <a:gd name="T9" fmla="*/ 607 h 670"/>
                <a:gd name="T10" fmla="*/ 414 w 421"/>
                <a:gd name="T11" fmla="*/ 649 h 670"/>
                <a:gd name="T12" fmla="*/ 386 w 421"/>
                <a:gd name="T13" fmla="*/ 670 h 670"/>
                <a:gd name="T14" fmla="*/ 332 w 421"/>
                <a:gd name="T15" fmla="*/ 670 h 670"/>
                <a:gd name="T16" fmla="*/ 294 w 421"/>
                <a:gd name="T17" fmla="*/ 591 h 670"/>
                <a:gd name="T18" fmla="*/ 233 w 421"/>
                <a:gd name="T19" fmla="*/ 503 h 670"/>
                <a:gd name="T20" fmla="*/ 148 w 421"/>
                <a:gd name="T21" fmla="*/ 427 h 670"/>
                <a:gd name="T22" fmla="*/ 61 w 421"/>
                <a:gd name="T23" fmla="*/ 348 h 670"/>
                <a:gd name="T24" fmla="*/ 5 w 421"/>
                <a:gd name="T25" fmla="*/ 313 h 670"/>
                <a:gd name="T26" fmla="*/ 0 w 421"/>
                <a:gd name="T27" fmla="*/ 287 h 670"/>
                <a:gd name="T28" fmla="*/ 28 w 421"/>
                <a:gd name="T29" fmla="*/ 230 h 670"/>
                <a:gd name="T30" fmla="*/ 96 w 421"/>
                <a:gd name="T31" fmla="*/ 155 h 670"/>
                <a:gd name="T32" fmla="*/ 202 w 421"/>
                <a:gd name="T33" fmla="*/ 104 h 670"/>
                <a:gd name="T34" fmla="*/ 289 w 421"/>
                <a:gd name="T35" fmla="*/ 83 h 670"/>
                <a:gd name="T36" fmla="*/ 289 w 421"/>
                <a:gd name="T37" fmla="*/ 37 h 670"/>
                <a:gd name="T38" fmla="*/ 346 w 421"/>
                <a:gd name="T39" fmla="*/ 0 h 670"/>
                <a:gd name="T40" fmla="*/ 395 w 421"/>
                <a:gd name="T41" fmla="*/ 0 h 670"/>
                <a:gd name="T42" fmla="*/ 402 w 421"/>
                <a:gd name="T43" fmla="*/ 21 h 670"/>
                <a:gd name="T44" fmla="*/ 381 w 421"/>
                <a:gd name="T45" fmla="*/ 42 h 670"/>
                <a:gd name="T46" fmla="*/ 346 w 421"/>
                <a:gd name="T47" fmla="*/ 42 h 670"/>
                <a:gd name="T48" fmla="*/ 332 w 421"/>
                <a:gd name="T49" fmla="*/ 72 h 670"/>
                <a:gd name="T50" fmla="*/ 329 w 421"/>
                <a:gd name="T51" fmla="*/ 121 h 670"/>
                <a:gd name="T52" fmla="*/ 303 w 421"/>
                <a:gd name="T53" fmla="*/ 121 h 670"/>
                <a:gd name="T54" fmla="*/ 273 w 421"/>
                <a:gd name="T55" fmla="*/ 118 h 670"/>
                <a:gd name="T56" fmla="*/ 202 w 421"/>
                <a:gd name="T57" fmla="*/ 141 h 670"/>
                <a:gd name="T58" fmla="*/ 132 w 421"/>
                <a:gd name="T59" fmla="*/ 183 h 670"/>
                <a:gd name="T60" fmla="*/ 82 w 421"/>
                <a:gd name="T61" fmla="*/ 239 h 670"/>
                <a:gd name="T62" fmla="*/ 64 w 421"/>
                <a:gd name="T63" fmla="*/ 299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670"/>
                <a:gd name="T98" fmla="*/ 421 w 421"/>
                <a:gd name="T99" fmla="*/ 670 h 6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670">
                  <a:moveTo>
                    <a:pt x="64" y="299"/>
                  </a:moveTo>
                  <a:lnTo>
                    <a:pt x="191" y="378"/>
                  </a:lnTo>
                  <a:lnTo>
                    <a:pt x="308" y="468"/>
                  </a:lnTo>
                  <a:lnTo>
                    <a:pt x="393" y="563"/>
                  </a:lnTo>
                  <a:lnTo>
                    <a:pt x="421" y="607"/>
                  </a:lnTo>
                  <a:lnTo>
                    <a:pt x="414" y="649"/>
                  </a:lnTo>
                  <a:lnTo>
                    <a:pt x="386" y="670"/>
                  </a:lnTo>
                  <a:lnTo>
                    <a:pt x="332" y="670"/>
                  </a:lnTo>
                  <a:lnTo>
                    <a:pt x="294" y="591"/>
                  </a:lnTo>
                  <a:lnTo>
                    <a:pt x="233" y="503"/>
                  </a:lnTo>
                  <a:lnTo>
                    <a:pt x="148" y="427"/>
                  </a:lnTo>
                  <a:lnTo>
                    <a:pt x="61" y="348"/>
                  </a:lnTo>
                  <a:lnTo>
                    <a:pt x="5" y="313"/>
                  </a:lnTo>
                  <a:lnTo>
                    <a:pt x="0" y="287"/>
                  </a:lnTo>
                  <a:lnTo>
                    <a:pt x="28" y="230"/>
                  </a:lnTo>
                  <a:lnTo>
                    <a:pt x="96" y="155"/>
                  </a:lnTo>
                  <a:lnTo>
                    <a:pt x="202" y="104"/>
                  </a:lnTo>
                  <a:lnTo>
                    <a:pt x="289" y="83"/>
                  </a:lnTo>
                  <a:lnTo>
                    <a:pt x="289" y="37"/>
                  </a:lnTo>
                  <a:lnTo>
                    <a:pt x="346" y="0"/>
                  </a:lnTo>
                  <a:lnTo>
                    <a:pt x="395" y="0"/>
                  </a:lnTo>
                  <a:lnTo>
                    <a:pt x="402" y="21"/>
                  </a:lnTo>
                  <a:lnTo>
                    <a:pt x="381" y="42"/>
                  </a:lnTo>
                  <a:lnTo>
                    <a:pt x="346" y="42"/>
                  </a:lnTo>
                  <a:lnTo>
                    <a:pt x="332" y="72"/>
                  </a:lnTo>
                  <a:lnTo>
                    <a:pt x="329" y="121"/>
                  </a:lnTo>
                  <a:lnTo>
                    <a:pt x="303" y="121"/>
                  </a:lnTo>
                  <a:lnTo>
                    <a:pt x="273" y="118"/>
                  </a:lnTo>
                  <a:lnTo>
                    <a:pt x="202" y="141"/>
                  </a:lnTo>
                  <a:lnTo>
                    <a:pt x="132" y="183"/>
                  </a:lnTo>
                  <a:lnTo>
                    <a:pt x="82" y="239"/>
                  </a:lnTo>
                  <a:lnTo>
                    <a:pt x="64" y="29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0" name="Freeform 39">
              <a:extLst>
                <a:ext uri="{FF2B5EF4-FFF2-40B4-BE49-F238E27FC236}">
                  <a16:creationId xmlns:a16="http://schemas.microsoft.com/office/drawing/2014/main" id="{D8B64B50-09EF-4274-93FC-C696EE99FB8F}"/>
                </a:ext>
              </a:extLst>
            </p:cNvPr>
            <p:cNvSpPr>
              <a:spLocks/>
            </p:cNvSpPr>
            <p:nvPr/>
          </p:nvSpPr>
          <p:spPr bwMode="auto">
            <a:xfrm>
              <a:off x="2500" y="1551"/>
              <a:ext cx="346" cy="396"/>
            </a:xfrm>
            <a:custGeom>
              <a:avLst/>
              <a:gdLst>
                <a:gd name="T0" fmla="*/ 292 w 346"/>
                <a:gd name="T1" fmla="*/ 288 h 396"/>
                <a:gd name="T2" fmla="*/ 346 w 346"/>
                <a:gd name="T3" fmla="*/ 340 h 396"/>
                <a:gd name="T4" fmla="*/ 334 w 346"/>
                <a:gd name="T5" fmla="*/ 359 h 396"/>
                <a:gd name="T6" fmla="*/ 278 w 346"/>
                <a:gd name="T7" fmla="*/ 312 h 396"/>
                <a:gd name="T8" fmla="*/ 271 w 346"/>
                <a:gd name="T9" fmla="*/ 316 h 396"/>
                <a:gd name="T10" fmla="*/ 318 w 346"/>
                <a:gd name="T11" fmla="*/ 375 h 396"/>
                <a:gd name="T12" fmla="*/ 304 w 346"/>
                <a:gd name="T13" fmla="*/ 396 h 396"/>
                <a:gd name="T14" fmla="*/ 254 w 346"/>
                <a:gd name="T15" fmla="*/ 333 h 396"/>
                <a:gd name="T16" fmla="*/ 214 w 346"/>
                <a:gd name="T17" fmla="*/ 309 h 396"/>
                <a:gd name="T18" fmla="*/ 108 w 346"/>
                <a:gd name="T19" fmla="*/ 260 h 396"/>
                <a:gd name="T20" fmla="*/ 52 w 346"/>
                <a:gd name="T21" fmla="*/ 246 h 396"/>
                <a:gd name="T22" fmla="*/ 49 w 346"/>
                <a:gd name="T23" fmla="*/ 218 h 396"/>
                <a:gd name="T24" fmla="*/ 141 w 346"/>
                <a:gd name="T25" fmla="*/ 241 h 396"/>
                <a:gd name="T26" fmla="*/ 221 w 346"/>
                <a:gd name="T27" fmla="*/ 281 h 396"/>
                <a:gd name="T28" fmla="*/ 247 w 346"/>
                <a:gd name="T29" fmla="*/ 302 h 396"/>
                <a:gd name="T30" fmla="*/ 179 w 346"/>
                <a:gd name="T31" fmla="*/ 232 h 396"/>
                <a:gd name="T32" fmla="*/ 64 w 346"/>
                <a:gd name="T33" fmla="*/ 162 h 396"/>
                <a:gd name="T34" fmla="*/ 0 w 346"/>
                <a:gd name="T35" fmla="*/ 129 h 396"/>
                <a:gd name="T36" fmla="*/ 7 w 346"/>
                <a:gd name="T37" fmla="*/ 108 h 396"/>
                <a:gd name="T38" fmla="*/ 56 w 346"/>
                <a:gd name="T39" fmla="*/ 129 h 396"/>
                <a:gd name="T40" fmla="*/ 148 w 346"/>
                <a:gd name="T41" fmla="*/ 183 h 396"/>
                <a:gd name="T42" fmla="*/ 219 w 346"/>
                <a:gd name="T43" fmla="*/ 232 h 396"/>
                <a:gd name="T44" fmla="*/ 268 w 346"/>
                <a:gd name="T45" fmla="*/ 284 h 396"/>
                <a:gd name="T46" fmla="*/ 193 w 346"/>
                <a:gd name="T47" fmla="*/ 176 h 396"/>
                <a:gd name="T48" fmla="*/ 141 w 346"/>
                <a:gd name="T49" fmla="*/ 84 h 396"/>
                <a:gd name="T50" fmla="*/ 122 w 346"/>
                <a:gd name="T51" fmla="*/ 0 h 396"/>
                <a:gd name="T52" fmla="*/ 148 w 346"/>
                <a:gd name="T53" fmla="*/ 0 h 396"/>
                <a:gd name="T54" fmla="*/ 165 w 346"/>
                <a:gd name="T55" fmla="*/ 73 h 396"/>
                <a:gd name="T56" fmla="*/ 226 w 346"/>
                <a:gd name="T57" fmla="*/ 178 h 396"/>
                <a:gd name="T58" fmla="*/ 268 w 346"/>
                <a:gd name="T59" fmla="*/ 246 h 396"/>
                <a:gd name="T60" fmla="*/ 292 w 346"/>
                <a:gd name="T61" fmla="*/ 288 h 3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6"/>
                <a:gd name="T94" fmla="*/ 0 h 396"/>
                <a:gd name="T95" fmla="*/ 346 w 346"/>
                <a:gd name="T96" fmla="*/ 396 h 3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6" h="396">
                  <a:moveTo>
                    <a:pt x="292" y="288"/>
                  </a:moveTo>
                  <a:lnTo>
                    <a:pt x="346" y="340"/>
                  </a:lnTo>
                  <a:lnTo>
                    <a:pt x="334" y="359"/>
                  </a:lnTo>
                  <a:lnTo>
                    <a:pt x="278" y="312"/>
                  </a:lnTo>
                  <a:lnTo>
                    <a:pt x="271" y="316"/>
                  </a:lnTo>
                  <a:lnTo>
                    <a:pt x="318" y="375"/>
                  </a:lnTo>
                  <a:lnTo>
                    <a:pt x="304" y="396"/>
                  </a:lnTo>
                  <a:lnTo>
                    <a:pt x="254" y="333"/>
                  </a:lnTo>
                  <a:lnTo>
                    <a:pt x="214" y="309"/>
                  </a:lnTo>
                  <a:lnTo>
                    <a:pt x="108" y="260"/>
                  </a:lnTo>
                  <a:lnTo>
                    <a:pt x="52" y="246"/>
                  </a:lnTo>
                  <a:lnTo>
                    <a:pt x="49" y="218"/>
                  </a:lnTo>
                  <a:lnTo>
                    <a:pt x="141" y="241"/>
                  </a:lnTo>
                  <a:lnTo>
                    <a:pt x="221" y="281"/>
                  </a:lnTo>
                  <a:lnTo>
                    <a:pt x="247" y="302"/>
                  </a:lnTo>
                  <a:lnTo>
                    <a:pt x="179" y="232"/>
                  </a:lnTo>
                  <a:lnTo>
                    <a:pt x="64" y="162"/>
                  </a:lnTo>
                  <a:lnTo>
                    <a:pt x="0" y="129"/>
                  </a:lnTo>
                  <a:lnTo>
                    <a:pt x="7" y="108"/>
                  </a:lnTo>
                  <a:lnTo>
                    <a:pt x="56" y="129"/>
                  </a:lnTo>
                  <a:lnTo>
                    <a:pt x="148" y="183"/>
                  </a:lnTo>
                  <a:lnTo>
                    <a:pt x="219" y="232"/>
                  </a:lnTo>
                  <a:lnTo>
                    <a:pt x="268" y="284"/>
                  </a:lnTo>
                  <a:lnTo>
                    <a:pt x="193" y="176"/>
                  </a:lnTo>
                  <a:lnTo>
                    <a:pt x="141" y="84"/>
                  </a:lnTo>
                  <a:lnTo>
                    <a:pt x="122" y="0"/>
                  </a:lnTo>
                  <a:lnTo>
                    <a:pt x="148" y="0"/>
                  </a:lnTo>
                  <a:lnTo>
                    <a:pt x="165" y="73"/>
                  </a:lnTo>
                  <a:lnTo>
                    <a:pt x="226" y="178"/>
                  </a:lnTo>
                  <a:lnTo>
                    <a:pt x="268" y="246"/>
                  </a:lnTo>
                  <a:lnTo>
                    <a:pt x="292" y="28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1" name="Freeform 40">
              <a:extLst>
                <a:ext uri="{FF2B5EF4-FFF2-40B4-BE49-F238E27FC236}">
                  <a16:creationId xmlns:a16="http://schemas.microsoft.com/office/drawing/2014/main" id="{6F93DAF9-1EA5-4C2E-A93D-B1285186BCBA}"/>
                </a:ext>
              </a:extLst>
            </p:cNvPr>
            <p:cNvSpPr>
              <a:spLocks/>
            </p:cNvSpPr>
            <p:nvPr/>
          </p:nvSpPr>
          <p:spPr bwMode="auto">
            <a:xfrm>
              <a:off x="2880" y="1821"/>
              <a:ext cx="67" cy="75"/>
            </a:xfrm>
            <a:custGeom>
              <a:avLst/>
              <a:gdLst>
                <a:gd name="T0" fmla="*/ 21 w 67"/>
                <a:gd name="T1" fmla="*/ 52 h 75"/>
                <a:gd name="T2" fmla="*/ 49 w 67"/>
                <a:gd name="T3" fmla="*/ 16 h 75"/>
                <a:gd name="T4" fmla="*/ 54 w 67"/>
                <a:gd name="T5" fmla="*/ 0 h 75"/>
                <a:gd name="T6" fmla="*/ 64 w 67"/>
                <a:gd name="T7" fmla="*/ 5 h 75"/>
                <a:gd name="T8" fmla="*/ 67 w 67"/>
                <a:gd name="T9" fmla="*/ 18 h 75"/>
                <a:gd name="T10" fmla="*/ 0 w 67"/>
                <a:gd name="T11" fmla="*/ 75 h 75"/>
                <a:gd name="T12" fmla="*/ 5 w 67"/>
                <a:gd name="T13" fmla="*/ 59 h 75"/>
                <a:gd name="T14" fmla="*/ 21 w 67"/>
                <a:gd name="T15" fmla="*/ 52 h 7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75"/>
                <a:gd name="T26" fmla="*/ 67 w 6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75">
                  <a:moveTo>
                    <a:pt x="21" y="52"/>
                  </a:moveTo>
                  <a:lnTo>
                    <a:pt x="49" y="16"/>
                  </a:lnTo>
                  <a:lnTo>
                    <a:pt x="54" y="0"/>
                  </a:lnTo>
                  <a:lnTo>
                    <a:pt x="64" y="5"/>
                  </a:lnTo>
                  <a:lnTo>
                    <a:pt x="67" y="18"/>
                  </a:lnTo>
                  <a:lnTo>
                    <a:pt x="0" y="75"/>
                  </a:lnTo>
                  <a:lnTo>
                    <a:pt x="5" y="59"/>
                  </a:lnTo>
                  <a:lnTo>
                    <a:pt x="21" y="5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2" name="Freeform 41">
              <a:extLst>
                <a:ext uri="{FF2B5EF4-FFF2-40B4-BE49-F238E27FC236}">
                  <a16:creationId xmlns:a16="http://schemas.microsoft.com/office/drawing/2014/main" id="{26EF6AA7-72F4-4700-9D71-5E5227689982}"/>
                </a:ext>
              </a:extLst>
            </p:cNvPr>
            <p:cNvSpPr>
              <a:spLocks/>
            </p:cNvSpPr>
            <p:nvPr/>
          </p:nvSpPr>
          <p:spPr bwMode="auto">
            <a:xfrm>
              <a:off x="2857" y="1782"/>
              <a:ext cx="41" cy="89"/>
            </a:xfrm>
            <a:custGeom>
              <a:avLst/>
              <a:gdLst>
                <a:gd name="T0" fmla="*/ 15 w 41"/>
                <a:gd name="T1" fmla="*/ 59 h 89"/>
                <a:gd name="T2" fmla="*/ 21 w 41"/>
                <a:gd name="T3" fmla="*/ 17 h 89"/>
                <a:gd name="T4" fmla="*/ 18 w 41"/>
                <a:gd name="T5" fmla="*/ 2 h 89"/>
                <a:gd name="T6" fmla="*/ 32 w 41"/>
                <a:gd name="T7" fmla="*/ 0 h 89"/>
                <a:gd name="T8" fmla="*/ 41 w 41"/>
                <a:gd name="T9" fmla="*/ 12 h 89"/>
                <a:gd name="T10" fmla="*/ 6 w 41"/>
                <a:gd name="T11" fmla="*/ 89 h 89"/>
                <a:gd name="T12" fmla="*/ 0 w 41"/>
                <a:gd name="T13" fmla="*/ 74 h 89"/>
                <a:gd name="T14" fmla="*/ 15 w 41"/>
                <a:gd name="T15" fmla="*/ 59 h 8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89"/>
                <a:gd name="T26" fmla="*/ 41 w 41"/>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89">
                  <a:moveTo>
                    <a:pt x="15" y="59"/>
                  </a:moveTo>
                  <a:lnTo>
                    <a:pt x="21" y="17"/>
                  </a:lnTo>
                  <a:lnTo>
                    <a:pt x="18" y="2"/>
                  </a:lnTo>
                  <a:lnTo>
                    <a:pt x="32" y="0"/>
                  </a:lnTo>
                  <a:lnTo>
                    <a:pt x="41" y="12"/>
                  </a:lnTo>
                  <a:lnTo>
                    <a:pt x="6" y="89"/>
                  </a:lnTo>
                  <a:lnTo>
                    <a:pt x="0" y="74"/>
                  </a:lnTo>
                  <a:lnTo>
                    <a:pt x="15" y="5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3" name="Freeform 42">
              <a:extLst>
                <a:ext uri="{FF2B5EF4-FFF2-40B4-BE49-F238E27FC236}">
                  <a16:creationId xmlns:a16="http://schemas.microsoft.com/office/drawing/2014/main" id="{0E6B8B96-963D-432E-94F4-BEFE300377D0}"/>
                </a:ext>
              </a:extLst>
            </p:cNvPr>
            <p:cNvSpPr>
              <a:spLocks/>
            </p:cNvSpPr>
            <p:nvPr/>
          </p:nvSpPr>
          <p:spPr bwMode="auto">
            <a:xfrm>
              <a:off x="2666" y="1960"/>
              <a:ext cx="80" cy="66"/>
            </a:xfrm>
            <a:custGeom>
              <a:avLst/>
              <a:gdLst>
                <a:gd name="T0" fmla="*/ 49 w 80"/>
                <a:gd name="T1" fmla="*/ 18 h 66"/>
                <a:gd name="T2" fmla="*/ 8 w 80"/>
                <a:gd name="T3" fmla="*/ 48 h 66"/>
                <a:gd name="T4" fmla="*/ 0 w 80"/>
                <a:gd name="T5" fmla="*/ 55 h 66"/>
                <a:gd name="T6" fmla="*/ 3 w 80"/>
                <a:gd name="T7" fmla="*/ 63 h 66"/>
                <a:gd name="T8" fmla="*/ 15 w 80"/>
                <a:gd name="T9" fmla="*/ 66 h 66"/>
                <a:gd name="T10" fmla="*/ 80 w 80"/>
                <a:gd name="T11" fmla="*/ 0 h 66"/>
                <a:gd name="T12" fmla="*/ 65 w 80"/>
                <a:gd name="T13" fmla="*/ 5 h 66"/>
                <a:gd name="T14" fmla="*/ 49 w 80"/>
                <a:gd name="T15" fmla="*/ 18 h 66"/>
                <a:gd name="T16" fmla="*/ 0 60000 65536"/>
                <a:gd name="T17" fmla="*/ 0 60000 65536"/>
                <a:gd name="T18" fmla="*/ 0 60000 65536"/>
                <a:gd name="T19" fmla="*/ 0 60000 65536"/>
                <a:gd name="T20" fmla="*/ 0 60000 65536"/>
                <a:gd name="T21" fmla="*/ 0 60000 65536"/>
                <a:gd name="T22" fmla="*/ 0 60000 65536"/>
                <a:gd name="T23" fmla="*/ 0 60000 65536"/>
                <a:gd name="T24" fmla="*/ 0 w 80"/>
                <a:gd name="T25" fmla="*/ 0 h 66"/>
                <a:gd name="T26" fmla="*/ 80 w 8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 h="66">
                  <a:moveTo>
                    <a:pt x="49" y="18"/>
                  </a:moveTo>
                  <a:lnTo>
                    <a:pt x="8" y="48"/>
                  </a:lnTo>
                  <a:lnTo>
                    <a:pt x="0" y="55"/>
                  </a:lnTo>
                  <a:lnTo>
                    <a:pt x="3" y="63"/>
                  </a:lnTo>
                  <a:lnTo>
                    <a:pt x="15" y="66"/>
                  </a:lnTo>
                  <a:lnTo>
                    <a:pt x="80" y="0"/>
                  </a:lnTo>
                  <a:lnTo>
                    <a:pt x="65" y="5"/>
                  </a:lnTo>
                  <a:lnTo>
                    <a:pt x="49" y="1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4" name="Freeform 43">
              <a:extLst>
                <a:ext uri="{FF2B5EF4-FFF2-40B4-BE49-F238E27FC236}">
                  <a16:creationId xmlns:a16="http://schemas.microsoft.com/office/drawing/2014/main" id="{F48F219A-E491-4095-9861-DE8D1858C1D6}"/>
                </a:ext>
              </a:extLst>
            </p:cNvPr>
            <p:cNvSpPr>
              <a:spLocks/>
            </p:cNvSpPr>
            <p:nvPr/>
          </p:nvSpPr>
          <p:spPr bwMode="auto">
            <a:xfrm>
              <a:off x="2689" y="1989"/>
              <a:ext cx="81" cy="75"/>
            </a:xfrm>
            <a:custGeom>
              <a:avLst/>
              <a:gdLst>
                <a:gd name="T0" fmla="*/ 52 w 81"/>
                <a:gd name="T1" fmla="*/ 24 h 75"/>
                <a:gd name="T2" fmla="*/ 7 w 81"/>
                <a:gd name="T3" fmla="*/ 63 h 75"/>
                <a:gd name="T4" fmla="*/ 0 w 81"/>
                <a:gd name="T5" fmla="*/ 70 h 75"/>
                <a:gd name="T6" fmla="*/ 7 w 81"/>
                <a:gd name="T7" fmla="*/ 75 h 75"/>
                <a:gd name="T8" fmla="*/ 22 w 81"/>
                <a:gd name="T9" fmla="*/ 75 h 75"/>
                <a:gd name="T10" fmla="*/ 81 w 81"/>
                <a:gd name="T11" fmla="*/ 0 h 75"/>
                <a:gd name="T12" fmla="*/ 66 w 81"/>
                <a:gd name="T13" fmla="*/ 7 h 75"/>
                <a:gd name="T14" fmla="*/ 52 w 81"/>
                <a:gd name="T15" fmla="*/ 24 h 7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75"/>
                <a:gd name="T26" fmla="*/ 81 w 8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75">
                  <a:moveTo>
                    <a:pt x="52" y="24"/>
                  </a:moveTo>
                  <a:lnTo>
                    <a:pt x="7" y="63"/>
                  </a:lnTo>
                  <a:lnTo>
                    <a:pt x="0" y="70"/>
                  </a:lnTo>
                  <a:lnTo>
                    <a:pt x="7" y="75"/>
                  </a:lnTo>
                  <a:lnTo>
                    <a:pt x="22" y="75"/>
                  </a:lnTo>
                  <a:lnTo>
                    <a:pt x="81" y="0"/>
                  </a:lnTo>
                  <a:lnTo>
                    <a:pt x="66" y="7"/>
                  </a:lnTo>
                  <a:lnTo>
                    <a:pt x="52"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5" name="Freeform 44">
              <a:extLst>
                <a:ext uri="{FF2B5EF4-FFF2-40B4-BE49-F238E27FC236}">
                  <a16:creationId xmlns:a16="http://schemas.microsoft.com/office/drawing/2014/main" id="{07E64475-1A45-4DFF-BB09-667A46F90027}"/>
                </a:ext>
              </a:extLst>
            </p:cNvPr>
            <p:cNvSpPr>
              <a:spLocks/>
            </p:cNvSpPr>
            <p:nvPr/>
          </p:nvSpPr>
          <p:spPr bwMode="auto">
            <a:xfrm>
              <a:off x="2627" y="2366"/>
              <a:ext cx="325" cy="574"/>
            </a:xfrm>
            <a:custGeom>
              <a:avLst/>
              <a:gdLst>
                <a:gd name="T0" fmla="*/ 24 w 325"/>
                <a:gd name="T1" fmla="*/ 219 h 574"/>
                <a:gd name="T2" fmla="*/ 57 w 325"/>
                <a:gd name="T3" fmla="*/ 131 h 574"/>
                <a:gd name="T4" fmla="*/ 118 w 325"/>
                <a:gd name="T5" fmla="*/ 61 h 574"/>
                <a:gd name="T6" fmla="*/ 179 w 325"/>
                <a:gd name="T7" fmla="*/ 14 h 574"/>
                <a:gd name="T8" fmla="*/ 231 w 325"/>
                <a:gd name="T9" fmla="*/ 0 h 574"/>
                <a:gd name="T10" fmla="*/ 283 w 325"/>
                <a:gd name="T11" fmla="*/ 0 h 574"/>
                <a:gd name="T12" fmla="*/ 311 w 325"/>
                <a:gd name="T13" fmla="*/ 23 h 574"/>
                <a:gd name="T14" fmla="*/ 325 w 325"/>
                <a:gd name="T15" fmla="*/ 61 h 574"/>
                <a:gd name="T16" fmla="*/ 320 w 325"/>
                <a:gd name="T17" fmla="*/ 126 h 574"/>
                <a:gd name="T18" fmla="*/ 278 w 325"/>
                <a:gd name="T19" fmla="*/ 187 h 574"/>
                <a:gd name="T20" fmla="*/ 250 w 325"/>
                <a:gd name="T21" fmla="*/ 219 h 574"/>
                <a:gd name="T22" fmla="*/ 221 w 325"/>
                <a:gd name="T23" fmla="*/ 266 h 574"/>
                <a:gd name="T24" fmla="*/ 217 w 325"/>
                <a:gd name="T25" fmla="*/ 322 h 574"/>
                <a:gd name="T26" fmla="*/ 236 w 325"/>
                <a:gd name="T27" fmla="*/ 387 h 574"/>
                <a:gd name="T28" fmla="*/ 245 w 325"/>
                <a:gd name="T29" fmla="*/ 481 h 574"/>
                <a:gd name="T30" fmla="*/ 226 w 325"/>
                <a:gd name="T31" fmla="*/ 541 h 574"/>
                <a:gd name="T32" fmla="*/ 174 w 325"/>
                <a:gd name="T33" fmla="*/ 574 h 574"/>
                <a:gd name="T34" fmla="*/ 113 w 325"/>
                <a:gd name="T35" fmla="*/ 574 h 574"/>
                <a:gd name="T36" fmla="*/ 57 w 325"/>
                <a:gd name="T37" fmla="*/ 555 h 574"/>
                <a:gd name="T38" fmla="*/ 24 w 325"/>
                <a:gd name="T39" fmla="*/ 499 h 574"/>
                <a:gd name="T40" fmla="*/ 0 w 325"/>
                <a:gd name="T41" fmla="*/ 415 h 574"/>
                <a:gd name="T42" fmla="*/ 0 w 325"/>
                <a:gd name="T43" fmla="*/ 313 h 574"/>
                <a:gd name="T44" fmla="*/ 9 w 325"/>
                <a:gd name="T45" fmla="*/ 252 h 574"/>
                <a:gd name="T46" fmla="*/ 33 w 325"/>
                <a:gd name="T47" fmla="*/ 187 h 574"/>
                <a:gd name="T48" fmla="*/ 52 w 325"/>
                <a:gd name="T49" fmla="*/ 140 h 574"/>
                <a:gd name="T50" fmla="*/ 24 w 325"/>
                <a:gd name="T51" fmla="*/ 219 h 5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5"/>
                <a:gd name="T79" fmla="*/ 0 h 574"/>
                <a:gd name="T80" fmla="*/ 325 w 325"/>
                <a:gd name="T81" fmla="*/ 574 h 5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5" h="574">
                  <a:moveTo>
                    <a:pt x="24" y="219"/>
                  </a:moveTo>
                  <a:lnTo>
                    <a:pt x="57" y="131"/>
                  </a:lnTo>
                  <a:lnTo>
                    <a:pt x="118" y="61"/>
                  </a:lnTo>
                  <a:lnTo>
                    <a:pt x="179" y="14"/>
                  </a:lnTo>
                  <a:lnTo>
                    <a:pt x="231" y="0"/>
                  </a:lnTo>
                  <a:lnTo>
                    <a:pt x="283" y="0"/>
                  </a:lnTo>
                  <a:lnTo>
                    <a:pt x="311" y="23"/>
                  </a:lnTo>
                  <a:lnTo>
                    <a:pt x="325" y="61"/>
                  </a:lnTo>
                  <a:lnTo>
                    <a:pt x="320" y="126"/>
                  </a:lnTo>
                  <a:lnTo>
                    <a:pt x="278" y="187"/>
                  </a:lnTo>
                  <a:lnTo>
                    <a:pt x="250" y="219"/>
                  </a:lnTo>
                  <a:lnTo>
                    <a:pt x="221" y="266"/>
                  </a:lnTo>
                  <a:lnTo>
                    <a:pt x="217" y="322"/>
                  </a:lnTo>
                  <a:lnTo>
                    <a:pt x="236" y="387"/>
                  </a:lnTo>
                  <a:lnTo>
                    <a:pt x="245" y="481"/>
                  </a:lnTo>
                  <a:lnTo>
                    <a:pt x="226" y="541"/>
                  </a:lnTo>
                  <a:lnTo>
                    <a:pt x="174" y="574"/>
                  </a:lnTo>
                  <a:lnTo>
                    <a:pt x="113" y="574"/>
                  </a:lnTo>
                  <a:lnTo>
                    <a:pt x="57" y="555"/>
                  </a:lnTo>
                  <a:lnTo>
                    <a:pt x="24" y="499"/>
                  </a:lnTo>
                  <a:lnTo>
                    <a:pt x="0" y="415"/>
                  </a:lnTo>
                  <a:lnTo>
                    <a:pt x="0" y="313"/>
                  </a:lnTo>
                  <a:lnTo>
                    <a:pt x="9" y="252"/>
                  </a:lnTo>
                  <a:lnTo>
                    <a:pt x="33" y="187"/>
                  </a:lnTo>
                  <a:lnTo>
                    <a:pt x="52" y="140"/>
                  </a:lnTo>
                  <a:lnTo>
                    <a:pt x="24" y="21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6" name="Freeform 45">
              <a:extLst>
                <a:ext uri="{FF2B5EF4-FFF2-40B4-BE49-F238E27FC236}">
                  <a16:creationId xmlns:a16="http://schemas.microsoft.com/office/drawing/2014/main" id="{BB421E53-3EDF-40C6-AC14-37FD457B44EB}"/>
                </a:ext>
              </a:extLst>
            </p:cNvPr>
            <p:cNvSpPr>
              <a:spLocks/>
            </p:cNvSpPr>
            <p:nvPr/>
          </p:nvSpPr>
          <p:spPr bwMode="auto">
            <a:xfrm>
              <a:off x="2608" y="2861"/>
              <a:ext cx="366" cy="678"/>
            </a:xfrm>
            <a:custGeom>
              <a:avLst/>
              <a:gdLst>
                <a:gd name="T0" fmla="*/ 156 w 366"/>
                <a:gd name="T1" fmla="*/ 9 h 678"/>
                <a:gd name="T2" fmla="*/ 184 w 366"/>
                <a:gd name="T3" fmla="*/ 0 h 678"/>
                <a:gd name="T4" fmla="*/ 234 w 366"/>
                <a:gd name="T5" fmla="*/ 23 h 678"/>
                <a:gd name="T6" fmla="*/ 307 w 366"/>
                <a:gd name="T7" fmla="*/ 128 h 678"/>
                <a:gd name="T8" fmla="*/ 361 w 366"/>
                <a:gd name="T9" fmla="*/ 218 h 678"/>
                <a:gd name="T10" fmla="*/ 366 w 366"/>
                <a:gd name="T11" fmla="*/ 267 h 678"/>
                <a:gd name="T12" fmla="*/ 335 w 366"/>
                <a:gd name="T13" fmla="*/ 327 h 678"/>
                <a:gd name="T14" fmla="*/ 269 w 366"/>
                <a:gd name="T15" fmla="*/ 381 h 678"/>
                <a:gd name="T16" fmla="*/ 165 w 366"/>
                <a:gd name="T17" fmla="*/ 439 h 678"/>
                <a:gd name="T18" fmla="*/ 92 w 366"/>
                <a:gd name="T19" fmla="*/ 485 h 678"/>
                <a:gd name="T20" fmla="*/ 73 w 366"/>
                <a:gd name="T21" fmla="*/ 515 h 678"/>
                <a:gd name="T22" fmla="*/ 97 w 366"/>
                <a:gd name="T23" fmla="*/ 527 h 678"/>
                <a:gd name="T24" fmla="*/ 172 w 366"/>
                <a:gd name="T25" fmla="*/ 571 h 678"/>
                <a:gd name="T26" fmla="*/ 217 w 366"/>
                <a:gd name="T27" fmla="*/ 641 h 678"/>
                <a:gd name="T28" fmla="*/ 208 w 366"/>
                <a:gd name="T29" fmla="*/ 657 h 678"/>
                <a:gd name="T30" fmla="*/ 172 w 366"/>
                <a:gd name="T31" fmla="*/ 678 h 678"/>
                <a:gd name="T32" fmla="*/ 130 w 366"/>
                <a:gd name="T33" fmla="*/ 678 h 678"/>
                <a:gd name="T34" fmla="*/ 125 w 366"/>
                <a:gd name="T35" fmla="*/ 618 h 678"/>
                <a:gd name="T36" fmla="*/ 94 w 366"/>
                <a:gd name="T37" fmla="*/ 583 h 678"/>
                <a:gd name="T38" fmla="*/ 40 w 366"/>
                <a:gd name="T39" fmla="*/ 546 h 678"/>
                <a:gd name="T40" fmla="*/ 0 w 366"/>
                <a:gd name="T41" fmla="*/ 539 h 678"/>
                <a:gd name="T42" fmla="*/ 2 w 366"/>
                <a:gd name="T43" fmla="*/ 506 h 678"/>
                <a:gd name="T44" fmla="*/ 38 w 366"/>
                <a:gd name="T45" fmla="*/ 478 h 678"/>
                <a:gd name="T46" fmla="*/ 128 w 366"/>
                <a:gd name="T47" fmla="*/ 423 h 678"/>
                <a:gd name="T48" fmla="*/ 231 w 366"/>
                <a:gd name="T49" fmla="*/ 367 h 678"/>
                <a:gd name="T50" fmla="*/ 293 w 366"/>
                <a:gd name="T51" fmla="*/ 302 h 678"/>
                <a:gd name="T52" fmla="*/ 312 w 366"/>
                <a:gd name="T53" fmla="*/ 267 h 678"/>
                <a:gd name="T54" fmla="*/ 312 w 366"/>
                <a:gd name="T55" fmla="*/ 235 h 678"/>
                <a:gd name="T56" fmla="*/ 286 w 366"/>
                <a:gd name="T57" fmla="*/ 174 h 678"/>
                <a:gd name="T58" fmla="*/ 191 w 366"/>
                <a:gd name="T59" fmla="*/ 93 h 678"/>
                <a:gd name="T60" fmla="*/ 132 w 366"/>
                <a:gd name="T61" fmla="*/ 53 h 678"/>
                <a:gd name="T62" fmla="*/ 156 w 366"/>
                <a:gd name="T63" fmla="*/ 9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678"/>
                <a:gd name="T98" fmla="*/ 366 w 366"/>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678">
                  <a:moveTo>
                    <a:pt x="156" y="9"/>
                  </a:moveTo>
                  <a:lnTo>
                    <a:pt x="184" y="0"/>
                  </a:lnTo>
                  <a:lnTo>
                    <a:pt x="234" y="23"/>
                  </a:lnTo>
                  <a:lnTo>
                    <a:pt x="307" y="128"/>
                  </a:lnTo>
                  <a:lnTo>
                    <a:pt x="361" y="218"/>
                  </a:lnTo>
                  <a:lnTo>
                    <a:pt x="366" y="267"/>
                  </a:lnTo>
                  <a:lnTo>
                    <a:pt x="335" y="327"/>
                  </a:lnTo>
                  <a:lnTo>
                    <a:pt x="269" y="381"/>
                  </a:lnTo>
                  <a:lnTo>
                    <a:pt x="165" y="439"/>
                  </a:lnTo>
                  <a:lnTo>
                    <a:pt x="92" y="485"/>
                  </a:lnTo>
                  <a:lnTo>
                    <a:pt x="73" y="515"/>
                  </a:lnTo>
                  <a:lnTo>
                    <a:pt x="97" y="527"/>
                  </a:lnTo>
                  <a:lnTo>
                    <a:pt x="172" y="571"/>
                  </a:lnTo>
                  <a:lnTo>
                    <a:pt x="217" y="641"/>
                  </a:lnTo>
                  <a:lnTo>
                    <a:pt x="208" y="657"/>
                  </a:lnTo>
                  <a:lnTo>
                    <a:pt x="172" y="678"/>
                  </a:lnTo>
                  <a:lnTo>
                    <a:pt x="130" y="678"/>
                  </a:lnTo>
                  <a:lnTo>
                    <a:pt x="125" y="618"/>
                  </a:lnTo>
                  <a:lnTo>
                    <a:pt x="94" y="583"/>
                  </a:lnTo>
                  <a:lnTo>
                    <a:pt x="40" y="546"/>
                  </a:lnTo>
                  <a:lnTo>
                    <a:pt x="0" y="539"/>
                  </a:lnTo>
                  <a:lnTo>
                    <a:pt x="2" y="506"/>
                  </a:lnTo>
                  <a:lnTo>
                    <a:pt x="38" y="478"/>
                  </a:lnTo>
                  <a:lnTo>
                    <a:pt x="128" y="423"/>
                  </a:lnTo>
                  <a:lnTo>
                    <a:pt x="231" y="367"/>
                  </a:lnTo>
                  <a:lnTo>
                    <a:pt x="293" y="302"/>
                  </a:lnTo>
                  <a:lnTo>
                    <a:pt x="312" y="267"/>
                  </a:lnTo>
                  <a:lnTo>
                    <a:pt x="312" y="235"/>
                  </a:lnTo>
                  <a:lnTo>
                    <a:pt x="286" y="174"/>
                  </a:lnTo>
                  <a:lnTo>
                    <a:pt x="191" y="93"/>
                  </a:lnTo>
                  <a:lnTo>
                    <a:pt x="132" y="53"/>
                  </a:lnTo>
                  <a:lnTo>
                    <a:pt x="156" y="9"/>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sp>
          <p:nvSpPr>
            <p:cNvPr id="37" name="Freeform 46">
              <a:extLst>
                <a:ext uri="{FF2B5EF4-FFF2-40B4-BE49-F238E27FC236}">
                  <a16:creationId xmlns:a16="http://schemas.microsoft.com/office/drawing/2014/main" id="{6D965A57-3BB9-4A72-A254-3CD65EDC9CF0}"/>
                </a:ext>
              </a:extLst>
            </p:cNvPr>
            <p:cNvSpPr>
              <a:spLocks/>
            </p:cNvSpPr>
            <p:nvPr/>
          </p:nvSpPr>
          <p:spPr bwMode="auto">
            <a:xfrm>
              <a:off x="2065" y="2761"/>
              <a:ext cx="694" cy="361"/>
            </a:xfrm>
            <a:custGeom>
              <a:avLst/>
              <a:gdLst>
                <a:gd name="T0" fmla="*/ 508 w 694"/>
                <a:gd name="T1" fmla="*/ 23 h 361"/>
                <a:gd name="T2" fmla="*/ 601 w 694"/>
                <a:gd name="T3" fmla="*/ 0 h 361"/>
                <a:gd name="T4" fmla="*/ 694 w 694"/>
                <a:gd name="T5" fmla="*/ 28 h 361"/>
                <a:gd name="T6" fmla="*/ 694 w 694"/>
                <a:gd name="T7" fmla="*/ 70 h 361"/>
                <a:gd name="T8" fmla="*/ 657 w 694"/>
                <a:gd name="T9" fmla="*/ 98 h 361"/>
                <a:gd name="T10" fmla="*/ 582 w 694"/>
                <a:gd name="T11" fmla="*/ 98 h 361"/>
                <a:gd name="T12" fmla="*/ 461 w 694"/>
                <a:gd name="T13" fmla="*/ 94 h 361"/>
                <a:gd name="T14" fmla="*/ 391 w 694"/>
                <a:gd name="T15" fmla="*/ 94 h 361"/>
                <a:gd name="T16" fmla="*/ 377 w 694"/>
                <a:gd name="T17" fmla="*/ 113 h 361"/>
                <a:gd name="T18" fmla="*/ 363 w 694"/>
                <a:gd name="T19" fmla="*/ 216 h 361"/>
                <a:gd name="T20" fmla="*/ 303 w 694"/>
                <a:gd name="T21" fmla="*/ 309 h 361"/>
                <a:gd name="T22" fmla="*/ 200 w 694"/>
                <a:gd name="T23" fmla="*/ 347 h 361"/>
                <a:gd name="T24" fmla="*/ 172 w 694"/>
                <a:gd name="T25" fmla="*/ 361 h 361"/>
                <a:gd name="T26" fmla="*/ 135 w 694"/>
                <a:gd name="T27" fmla="*/ 352 h 361"/>
                <a:gd name="T28" fmla="*/ 84 w 694"/>
                <a:gd name="T29" fmla="*/ 272 h 361"/>
                <a:gd name="T30" fmla="*/ 5 w 694"/>
                <a:gd name="T31" fmla="*/ 225 h 361"/>
                <a:gd name="T32" fmla="*/ 0 w 694"/>
                <a:gd name="T33" fmla="*/ 206 h 361"/>
                <a:gd name="T34" fmla="*/ 56 w 694"/>
                <a:gd name="T35" fmla="*/ 155 h 361"/>
                <a:gd name="T36" fmla="*/ 98 w 694"/>
                <a:gd name="T37" fmla="*/ 183 h 361"/>
                <a:gd name="T38" fmla="*/ 140 w 694"/>
                <a:gd name="T39" fmla="*/ 272 h 361"/>
                <a:gd name="T40" fmla="*/ 158 w 694"/>
                <a:gd name="T41" fmla="*/ 328 h 361"/>
                <a:gd name="T42" fmla="*/ 247 w 694"/>
                <a:gd name="T43" fmla="*/ 291 h 361"/>
                <a:gd name="T44" fmla="*/ 303 w 694"/>
                <a:gd name="T45" fmla="*/ 230 h 361"/>
                <a:gd name="T46" fmla="*/ 326 w 694"/>
                <a:gd name="T47" fmla="*/ 155 h 361"/>
                <a:gd name="T48" fmla="*/ 349 w 694"/>
                <a:gd name="T49" fmla="*/ 42 h 361"/>
                <a:gd name="T50" fmla="*/ 396 w 694"/>
                <a:gd name="T51" fmla="*/ 33 h 361"/>
                <a:gd name="T52" fmla="*/ 508 w 694"/>
                <a:gd name="T53" fmla="*/ 23 h 3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4"/>
                <a:gd name="T82" fmla="*/ 0 h 361"/>
                <a:gd name="T83" fmla="*/ 694 w 694"/>
                <a:gd name="T84" fmla="*/ 361 h 3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4" h="361">
                  <a:moveTo>
                    <a:pt x="508" y="23"/>
                  </a:moveTo>
                  <a:lnTo>
                    <a:pt x="601" y="0"/>
                  </a:lnTo>
                  <a:lnTo>
                    <a:pt x="694" y="28"/>
                  </a:lnTo>
                  <a:lnTo>
                    <a:pt x="694" y="70"/>
                  </a:lnTo>
                  <a:lnTo>
                    <a:pt x="657" y="98"/>
                  </a:lnTo>
                  <a:lnTo>
                    <a:pt x="582" y="98"/>
                  </a:lnTo>
                  <a:lnTo>
                    <a:pt x="461" y="94"/>
                  </a:lnTo>
                  <a:lnTo>
                    <a:pt x="391" y="94"/>
                  </a:lnTo>
                  <a:lnTo>
                    <a:pt x="377" y="113"/>
                  </a:lnTo>
                  <a:lnTo>
                    <a:pt x="363" y="216"/>
                  </a:lnTo>
                  <a:lnTo>
                    <a:pt x="303" y="309"/>
                  </a:lnTo>
                  <a:lnTo>
                    <a:pt x="200" y="347"/>
                  </a:lnTo>
                  <a:lnTo>
                    <a:pt x="172" y="361"/>
                  </a:lnTo>
                  <a:lnTo>
                    <a:pt x="135" y="352"/>
                  </a:lnTo>
                  <a:lnTo>
                    <a:pt x="84" y="272"/>
                  </a:lnTo>
                  <a:lnTo>
                    <a:pt x="5" y="225"/>
                  </a:lnTo>
                  <a:lnTo>
                    <a:pt x="0" y="206"/>
                  </a:lnTo>
                  <a:lnTo>
                    <a:pt x="56" y="155"/>
                  </a:lnTo>
                  <a:lnTo>
                    <a:pt x="98" y="183"/>
                  </a:lnTo>
                  <a:lnTo>
                    <a:pt x="140" y="272"/>
                  </a:lnTo>
                  <a:lnTo>
                    <a:pt x="158" y="328"/>
                  </a:lnTo>
                  <a:lnTo>
                    <a:pt x="247" y="291"/>
                  </a:lnTo>
                  <a:lnTo>
                    <a:pt x="303" y="230"/>
                  </a:lnTo>
                  <a:lnTo>
                    <a:pt x="326" y="155"/>
                  </a:lnTo>
                  <a:lnTo>
                    <a:pt x="349" y="42"/>
                  </a:lnTo>
                  <a:lnTo>
                    <a:pt x="396" y="33"/>
                  </a:lnTo>
                  <a:lnTo>
                    <a:pt x="508" y="2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685800" fontAlgn="auto">
                <a:spcBef>
                  <a:spcPts val="0"/>
                </a:spcBef>
                <a:spcAft>
                  <a:spcPts val="0"/>
                </a:spcAft>
              </a:pPr>
              <a:endParaRPr lang="en-US" sz="2400">
                <a:solidFill>
                  <a:srgbClr val="FFFFFF"/>
                </a:solidFill>
                <a:latin typeface="Times New Roman"/>
              </a:endParaRPr>
            </a:p>
          </p:txBody>
        </p:sp>
      </p:grpSp>
      <p:sp>
        <p:nvSpPr>
          <p:cNvPr id="38" name="Rectangle 37">
            <a:extLst>
              <a:ext uri="{FF2B5EF4-FFF2-40B4-BE49-F238E27FC236}">
                <a16:creationId xmlns:a16="http://schemas.microsoft.com/office/drawing/2014/main" id="{98F4A437-6EE9-4F8D-AF52-37DD032DAD74}"/>
              </a:ext>
            </a:extLst>
          </p:cNvPr>
          <p:cNvSpPr/>
          <p:nvPr/>
        </p:nvSpPr>
        <p:spPr>
          <a:xfrm>
            <a:off x="558613" y="399233"/>
            <a:ext cx="6993261" cy="523220"/>
          </a:xfrm>
          <a:prstGeom prst="rect">
            <a:avLst/>
          </a:prstGeom>
        </p:spPr>
        <p:txBody>
          <a:bodyPr wrap="none">
            <a:spAutoFit/>
          </a:bodyPr>
          <a:lstStyle/>
          <a:p>
            <a:r>
              <a:rPr lang="en-CA" altLang="en-US" sz="2800" i="0" dirty="0"/>
              <a:t>https://www.eecs.yorku.ca/~jeff/courses/1090</a:t>
            </a:r>
            <a:endParaRPr lang="en-CA" sz="2800" dirty="0"/>
          </a:p>
        </p:txBody>
      </p:sp>
      <p:pic>
        <p:nvPicPr>
          <p:cNvPr id="13" name="Picture 12">
            <a:extLst>
              <a:ext uri="{FF2B5EF4-FFF2-40B4-BE49-F238E27FC236}">
                <a16:creationId xmlns:a16="http://schemas.microsoft.com/office/drawing/2014/main" id="{7F995B3A-AB55-491E-AA43-2650B51F8E76}"/>
              </a:ext>
            </a:extLst>
          </p:cNvPr>
          <p:cNvPicPr>
            <a:picLocks noChangeAspect="1"/>
          </p:cNvPicPr>
          <p:nvPr/>
        </p:nvPicPr>
        <p:blipFill>
          <a:blip r:embed="rId7"/>
          <a:stretch>
            <a:fillRect/>
          </a:stretch>
        </p:blipFill>
        <p:spPr>
          <a:xfrm>
            <a:off x="558613" y="1638586"/>
            <a:ext cx="6722816" cy="403946"/>
          </a:xfrm>
          <a:prstGeom prst="rect">
            <a:avLst/>
          </a:prstGeom>
        </p:spPr>
      </p:pic>
    </p:spTree>
    <p:extLst>
      <p:ext uri="{BB962C8B-B14F-4D97-AF65-F5344CB8AC3E}">
        <p14:creationId xmlns:p14="http://schemas.microsoft.com/office/powerpoint/2010/main" val="81532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1" presetClass="exit" presetSubtype="0" fill="hold"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ppt_x"/>
                                          </p:val>
                                        </p:tav>
                                        <p:tav tm="100000">
                                          <p:val>
                                            <p:strVal val="#ppt_x"/>
                                          </p:val>
                                        </p:tav>
                                      </p:tavLst>
                                    </p:anim>
                                    <p:anim calcmode="lin" valueType="num">
                                      <p:cBhvr additive="base">
                                        <p:cTn id="68" dur="500" fill="hold"/>
                                        <p:tgtEl>
                                          <p:spTgt spid="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par>
                                <p:cTn id="73" presetID="1" presetClass="exit" presetSubtype="0" fill="hold" nodeType="withEffect">
                                  <p:stCondLst>
                                    <p:cond delay="0"/>
                                  </p:stCondLst>
                                  <p:childTnLst>
                                    <p:set>
                                      <p:cBhvr>
                                        <p:cTn id="74" dur="1" fill="hold">
                                          <p:stCondLst>
                                            <p:cond delay="0"/>
                                          </p:stCondLst>
                                        </p:cTn>
                                        <p:tgtEl>
                                          <p:spTgt spid="2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A1E57AC-2F5A-4718-AB69-3811F24B27B2}"/>
              </a:ext>
            </a:extLst>
          </p:cNvPr>
          <p:cNvPicPr>
            <a:picLocks noChangeAspect="1"/>
          </p:cNvPicPr>
          <p:nvPr/>
        </p:nvPicPr>
        <p:blipFill>
          <a:blip r:embed="rId3"/>
          <a:stretch>
            <a:fillRect/>
          </a:stretch>
        </p:blipFill>
        <p:spPr>
          <a:xfrm>
            <a:off x="76200" y="799011"/>
            <a:ext cx="6715125" cy="2047875"/>
          </a:xfrm>
          <a:prstGeom prst="rect">
            <a:avLst/>
          </a:prstGeom>
        </p:spPr>
      </p:pic>
      <p:sp>
        <p:nvSpPr>
          <p:cNvPr id="8196" name="Rectangle 9"/>
          <p:cNvSpPr>
            <a:spLocks noGrp="1" noChangeArrowheads="1"/>
          </p:cNvSpPr>
          <p:nvPr>
            <p:ph type="title"/>
          </p:nvPr>
        </p:nvSpPr>
        <p:spPr>
          <a:xfrm>
            <a:off x="685800" y="-304800"/>
            <a:ext cx="7772400" cy="1143000"/>
          </a:xfrm>
          <a:noFill/>
        </p:spPr>
        <p:txBody>
          <a:bodyPr/>
          <a:lstStyle/>
          <a:p>
            <a:pPr eaLnBrk="1" hangingPunct="1"/>
            <a:r>
              <a:rPr lang="en-US" altLang="en-US" b="1" dirty="0"/>
              <a:t>Course Info</a:t>
            </a:r>
            <a:endParaRPr lang="en-CA" altLang="en-US" b="1" dirty="0"/>
          </a:p>
        </p:txBody>
      </p:sp>
      <p:sp>
        <p:nvSpPr>
          <p:cNvPr id="4" name="Rectangle 3"/>
          <p:cNvSpPr/>
          <p:nvPr/>
        </p:nvSpPr>
        <p:spPr>
          <a:xfrm>
            <a:off x="558613" y="399233"/>
            <a:ext cx="8128187" cy="523220"/>
          </a:xfrm>
          <a:prstGeom prst="rect">
            <a:avLst/>
          </a:prstGeom>
        </p:spPr>
        <p:txBody>
          <a:bodyPr wrap="none">
            <a:spAutoFit/>
          </a:bodyPr>
          <a:lstStyle/>
          <a:p>
            <a:r>
              <a:rPr lang="en-CA" altLang="en-US" sz="2800" i="0" dirty="0"/>
              <a:t>https://www.eecs.yorku.ca/~jeff/courses/1090/syllabus/</a:t>
            </a:r>
            <a:endParaRPr lang="en-CA" sz="2800" dirty="0"/>
          </a:p>
        </p:txBody>
      </p:sp>
      <p:sp>
        <p:nvSpPr>
          <p:cNvPr id="44" name="Oval 43">
            <a:extLst>
              <a:ext uri="{FF2B5EF4-FFF2-40B4-BE49-F238E27FC236}">
                <a16:creationId xmlns:a16="http://schemas.microsoft.com/office/drawing/2014/main" id="{2A05913A-A404-4AAB-89CA-4CF0CA4B06E2}"/>
              </a:ext>
            </a:extLst>
          </p:cNvPr>
          <p:cNvSpPr/>
          <p:nvPr/>
        </p:nvSpPr>
        <p:spPr bwMode="auto">
          <a:xfrm>
            <a:off x="3532497" y="2216051"/>
            <a:ext cx="622300" cy="338693"/>
          </a:xfrm>
          <a:prstGeom prst="ellipse">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D9167435-B376-4D85-AAD6-A2857B820869}"/>
              </a:ext>
            </a:extLst>
          </p:cNvPr>
          <p:cNvPicPr>
            <a:picLocks noChangeAspect="1"/>
          </p:cNvPicPr>
          <p:nvPr/>
        </p:nvPicPr>
        <p:blipFill>
          <a:blip r:embed="rId4"/>
          <a:stretch>
            <a:fillRect/>
          </a:stretch>
        </p:blipFill>
        <p:spPr>
          <a:xfrm>
            <a:off x="709685" y="6375992"/>
            <a:ext cx="6844547" cy="422187"/>
          </a:xfrm>
          <a:prstGeom prst="rect">
            <a:avLst/>
          </a:prstGeom>
        </p:spPr>
      </p:pic>
      <p:pic>
        <p:nvPicPr>
          <p:cNvPr id="22" name="Picture 21">
            <a:extLst>
              <a:ext uri="{FF2B5EF4-FFF2-40B4-BE49-F238E27FC236}">
                <a16:creationId xmlns:a16="http://schemas.microsoft.com/office/drawing/2014/main" id="{6D2C4E4A-7F42-4891-9A01-9675B5EDC61F}"/>
              </a:ext>
            </a:extLst>
          </p:cNvPr>
          <p:cNvPicPr>
            <a:picLocks noChangeAspect="1"/>
          </p:cNvPicPr>
          <p:nvPr/>
        </p:nvPicPr>
        <p:blipFill>
          <a:blip r:embed="rId5"/>
          <a:stretch>
            <a:fillRect/>
          </a:stretch>
        </p:blipFill>
        <p:spPr>
          <a:xfrm>
            <a:off x="87573" y="2883244"/>
            <a:ext cx="4159057" cy="2953177"/>
          </a:xfrm>
          <a:prstGeom prst="rect">
            <a:avLst/>
          </a:prstGeom>
        </p:spPr>
      </p:pic>
      <p:sp>
        <p:nvSpPr>
          <p:cNvPr id="23" name="Rectangle 22">
            <a:extLst>
              <a:ext uri="{FF2B5EF4-FFF2-40B4-BE49-F238E27FC236}">
                <a16:creationId xmlns:a16="http://schemas.microsoft.com/office/drawing/2014/main" id="{98869162-90A3-425D-BE6F-7A7511EE50EE}"/>
              </a:ext>
            </a:extLst>
          </p:cNvPr>
          <p:cNvSpPr/>
          <p:nvPr/>
        </p:nvSpPr>
        <p:spPr bwMode="auto">
          <a:xfrm>
            <a:off x="1420504" y="4709077"/>
            <a:ext cx="1295400" cy="376141"/>
          </a:xfrm>
          <a:prstGeom prst="rect">
            <a:avLst/>
          </a:prstGeom>
          <a:noFill/>
          <a:ln w="25400" cap="flat" cmpd="sng" algn="ctr">
            <a:solidFill>
              <a:srgbClr val="CC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4" name="Rectangle 23">
            <a:extLst>
              <a:ext uri="{FF2B5EF4-FFF2-40B4-BE49-F238E27FC236}">
                <a16:creationId xmlns:a16="http://schemas.microsoft.com/office/drawing/2014/main" id="{8A72C2BA-C3CB-44C0-8520-6E88C5B99F3A}"/>
              </a:ext>
            </a:extLst>
          </p:cNvPr>
          <p:cNvSpPr/>
          <p:nvPr/>
        </p:nvSpPr>
        <p:spPr bwMode="auto">
          <a:xfrm>
            <a:off x="1394378" y="3614187"/>
            <a:ext cx="1295400" cy="376140"/>
          </a:xfrm>
          <a:prstGeom prst="rect">
            <a:avLst/>
          </a:prstGeom>
          <a:noFill/>
          <a:ln w="25400" cap="flat" cmpd="sng" algn="ctr">
            <a:solidFill>
              <a:srgbClr val="CC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5" name="AutoShape 3">
            <a:extLst>
              <a:ext uri="{FF2B5EF4-FFF2-40B4-BE49-F238E27FC236}">
                <a16:creationId xmlns:a16="http://schemas.microsoft.com/office/drawing/2014/main" id="{3D3DCA10-40FA-4965-BBAB-BE10DD508A8F}"/>
              </a:ext>
            </a:extLst>
          </p:cNvPr>
          <p:cNvSpPr>
            <a:spLocks noChangeArrowheads="1"/>
          </p:cNvSpPr>
          <p:nvPr/>
        </p:nvSpPr>
        <p:spPr bwMode="auto">
          <a:xfrm>
            <a:off x="5550613" y="3105812"/>
            <a:ext cx="3155236" cy="1564535"/>
          </a:xfrm>
          <a:prstGeom prst="wedgeRectCallout">
            <a:avLst>
              <a:gd name="adj1" fmla="val -40687"/>
              <a:gd name="adj2" fmla="val -54914"/>
            </a:avLst>
          </a:prstGeom>
          <a:noFill/>
          <a:ln w="38100">
            <a:solidFill>
              <a:srgbClr val="CC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42900" indent="-342900" algn="l" eaLnBrk="1" hangingPunct="1">
              <a:spcBef>
                <a:spcPts val="0"/>
              </a:spcBef>
            </a:pPr>
            <a:r>
              <a:rPr kumimoji="0" lang="en-CA" altLang="en-US" sz="2400" b="0" i="0" u="none" strike="noStrike" kern="1200" cap="none" spc="0" normalizeH="0" baseline="0" noProof="0" dirty="0">
                <a:ln>
                  <a:noFill/>
                </a:ln>
                <a:solidFill>
                  <a:srgbClr val="FFFFFF"/>
                </a:solidFill>
                <a:effectLst/>
                <a:uLnTx/>
                <a:uFillTx/>
                <a:latin typeface="Times New Roman" pitchFamily="18" charset="0"/>
                <a:ea typeface="+mn-ea"/>
                <a:cs typeface="+mn-cs"/>
              </a:rPr>
              <a:t>Is this a good time for an office hour?</a:t>
            </a:r>
          </a:p>
          <a:p>
            <a:pPr marL="342900" indent="-342900" algn="l" eaLnBrk="1" hangingPunct="1">
              <a:spcBef>
                <a:spcPts val="0"/>
              </a:spcBef>
            </a:pPr>
            <a:r>
              <a:rPr kumimoji="0" lang="en-CA" altLang="en-US" sz="2400" b="0" i="0" u="none" strike="noStrike" kern="1200" cap="none" spc="0" normalizeH="0" baseline="0" noProof="0" dirty="0">
                <a:ln>
                  <a:noFill/>
                </a:ln>
                <a:solidFill>
                  <a:srgbClr val="FFFFFF"/>
                </a:solidFill>
                <a:effectLst/>
                <a:uLnTx/>
                <a:uFillTx/>
              </a:rPr>
              <a:t>Answer </a:t>
            </a:r>
            <a:r>
              <a:rPr lang="en-CA" altLang="en-US" sz="2400" i="0" dirty="0">
                <a:solidFill>
                  <a:srgbClr val="FFFFFF"/>
                </a:solidFill>
              </a:rPr>
              <a:t>questions about t</a:t>
            </a:r>
            <a:r>
              <a:rPr kumimoji="0" lang="en-CA" altLang="en-US" sz="2400" b="0" i="0" u="none" strike="noStrike" kern="1200" cap="none" spc="0" normalizeH="0" baseline="0" noProof="0" dirty="0" err="1">
                <a:ln>
                  <a:noFill/>
                </a:ln>
                <a:solidFill>
                  <a:srgbClr val="FFFFFF"/>
                </a:solidFill>
                <a:effectLst/>
                <a:uLnTx/>
                <a:uFillTx/>
              </a:rPr>
              <a:t>ests</a:t>
            </a:r>
            <a:endParaRPr kumimoji="0" lang="en-CA" altLang="en-US" sz="2400" b="0" i="0" u="none" strike="noStrike" kern="1200" cap="none" spc="0" normalizeH="0" baseline="0" noProof="0" dirty="0">
              <a:ln>
                <a:noFill/>
              </a:ln>
              <a:solidFill>
                <a:srgbClr val="FFFFFF"/>
              </a:solidFill>
              <a:effectLst/>
              <a:uLnTx/>
              <a:uFillTx/>
            </a:endParaRPr>
          </a:p>
        </p:txBody>
      </p:sp>
      <p:pic>
        <p:nvPicPr>
          <p:cNvPr id="26" name="Picture 25">
            <a:extLst>
              <a:ext uri="{FF2B5EF4-FFF2-40B4-BE49-F238E27FC236}">
                <a16:creationId xmlns:a16="http://schemas.microsoft.com/office/drawing/2014/main" id="{F5FBA493-C063-494F-8C6C-8E3AF74ED92D}"/>
              </a:ext>
            </a:extLst>
          </p:cNvPr>
          <p:cNvPicPr>
            <a:picLocks noChangeAspect="1"/>
          </p:cNvPicPr>
          <p:nvPr/>
        </p:nvPicPr>
        <p:blipFill>
          <a:blip r:embed="rId6"/>
          <a:stretch>
            <a:fillRect/>
          </a:stretch>
        </p:blipFill>
        <p:spPr>
          <a:xfrm>
            <a:off x="709685" y="5897800"/>
            <a:ext cx="3862316" cy="478192"/>
          </a:xfrm>
          <a:prstGeom prst="rect">
            <a:avLst/>
          </a:prstGeom>
        </p:spPr>
      </p:pic>
    </p:spTree>
    <p:extLst>
      <p:ext uri="{BB962C8B-B14F-4D97-AF65-F5344CB8AC3E}">
        <p14:creationId xmlns:p14="http://schemas.microsoft.com/office/powerpoint/2010/main" val="363094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0-#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5">
                                            <p:txEl>
                                              <p:pRg st="0" end="0"/>
                                            </p:txEl>
                                          </p:spTgt>
                                        </p:tgtEl>
                                        <p:attrNameLst>
                                          <p:attrName>style.visibility</p:attrName>
                                        </p:attrNameLst>
                                      </p:cBhvr>
                                      <p:to>
                                        <p:strVal val="visible"/>
                                      </p:to>
                                    </p:set>
                                    <p:anim calcmode="lin" valueType="num">
                                      <p:cBhvr additive="base">
                                        <p:cTn id="25"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25">
                                            <p:txEl>
                                              <p:pRg st="1" end="1"/>
                                            </p:txEl>
                                          </p:spTgt>
                                        </p:tgtEl>
                                        <p:attrNameLst>
                                          <p:attrName>style.visibility</p:attrName>
                                        </p:attrNameLst>
                                      </p:cBhvr>
                                      <p:to>
                                        <p:strVal val="visible"/>
                                      </p:to>
                                    </p:set>
                                    <p:anim calcmode="lin" valueType="num">
                                      <p:cBhvr additive="base">
                                        <p:cTn id="39" dur="500" fill="hold"/>
                                        <p:tgtEl>
                                          <p:spTgt spid="25">
                                            <p:txEl>
                                              <p:pRg st="1" end="1"/>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5">
                                            <p:txEl>
                                              <p:pRg st="1" end="1"/>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0-#ppt_w/2"/>
                                          </p:val>
                                        </p:tav>
                                        <p:tav tm="100000">
                                          <p:val>
                                            <p:strVal val="#ppt_x"/>
                                          </p:val>
                                        </p:tav>
                                      </p:tavLst>
                                    </p:anim>
                                    <p:anim calcmode="lin" valueType="num">
                                      <p:cBhvr additive="base">
                                        <p:cTn id="4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3" grpId="0" animBg="1"/>
      <p:bldP spid="23" grpId="1" animBg="1"/>
      <p:bldP spid="24" grpId="0" animBg="1"/>
      <p:bldP spid="25" grpId="0" animBg="1"/>
    </p:bldLst>
  </p:timing>
</p:sld>
</file>

<file path=ppt/theme/theme1.xml><?xml version="1.0" encoding="utf-8"?>
<a:theme xmlns:a="http://schemas.openxmlformats.org/drawingml/2006/main" name="Default Design">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solidFill>
            <a:srgbClr val="CC00FF"/>
          </a:solidFill>
          <a:miter lim="800000"/>
          <a:headEnd/>
          <a:tailEnd/>
        </a:ln>
        <a:extLst>
          <a:ext uri="{909E8E84-426E-40DD-AFC4-6F175D3DCCD1}">
            <a14:hiddenFill xmlns:a14="http://schemas.microsoft.com/office/drawing/2010/main">
              <a:solidFill>
                <a:srgbClr val="FFFFFF"/>
              </a:solidFill>
            </a14:hiddenFill>
          </a:ext>
        </a:extLst>
      </a:spPr>
      <a:bodyPr/>
      <a:lstStyle>
        <a:defPPr eaLnBrk="1" hangingPunct="1">
          <a:spcBef>
            <a:spcPct val="0"/>
          </a:spcBef>
          <a:buNone/>
          <a:defRPr sz="2400" dirty="0" smtClean="0">
            <a:solidFill>
              <a:schemeClr val="tx2"/>
            </a:solidFill>
          </a:defRPr>
        </a:defPPr>
      </a:lstStyle>
    </a:spDef>
    <a:lnDef>
      <a:spPr bwMode="auto">
        <a:noFill/>
        <a:ln w="25400" cap="flat" cmpd="sng" algn="ctr">
          <a:solidFill>
            <a:schemeClr val="hlink"/>
          </a:solidFill>
          <a:prstDash val="solid"/>
          <a:round/>
          <a:headEnd type="none" w="med" len="med"/>
          <a:tailEnd type="triangle"/>
        </a:ln>
        <a:effectLst/>
      </a:spPr>
      <a:body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Default Design">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FF0000"/>
          </a:solidFill>
        </a:ln>
      </a:spPr>
      <a:bodyPr wrap="square" rtlCol="0" anchor="ctr">
        <a:spAutoFit/>
      </a:bodyPr>
      <a:lstStyle>
        <a:defPPr marL="0" algn="l">
          <a:defRPr sz="2800" dirty="0" smtClean="0">
            <a:latin typeface="+mj-lt"/>
          </a:defRPr>
        </a:defPPr>
      </a:lstStyle>
    </a:spDef>
    <a:lnDef>
      <a:spPr bwMode="auto">
        <a:noFill/>
        <a:ln w="25400" cap="flat" cmpd="sng" algn="ctr">
          <a:solidFill>
            <a:schemeClr val="hlink"/>
          </a:solidFill>
          <a:prstDash val="solid"/>
          <a:round/>
          <a:headEnd type="none" w="med" len="med"/>
          <a:tailEnd type="triangle"/>
        </a:ln>
        <a:effectLst/>
      </a:spPr>
      <a:body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1750">
          <a:solidFill>
            <a:schemeClr val="hlink"/>
          </a:solidFill>
        </a:ln>
      </a:spPr>
      <a:bodyPr wrap="square" rtlCol="0" anchor="ctr">
        <a:spAutoFit/>
      </a:bodyPr>
      <a:lstStyle>
        <a:defPPr algn="ctr">
          <a:defRPr sz="2800" i="0" dirty="0" smtClean="0"/>
        </a:defPPr>
      </a:lstStyle>
    </a:spDef>
    <a:ln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32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Default Design">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FF0000"/>
          </a:solidFill>
        </a:ln>
      </a:spPr>
      <a:bodyPr wrap="none" rtlCol="0" anchor="ctr">
        <a:spAutoFit/>
      </a:bodyPr>
      <a:lstStyle>
        <a:defPPr algn="l">
          <a:defRPr sz="2400" dirty="0">
            <a:cs typeface="Times New Roman" panose="02020603050405020304" pitchFamily="18" charset="0"/>
            <a:sym typeface="Symbol" panose="05050102010706020507" pitchFamily="18" charset="2"/>
          </a:defRPr>
        </a:defPPr>
      </a:lstStyle>
    </a:spDef>
    <a:lnDef>
      <a:spPr bwMode="auto">
        <a:noFill/>
        <a:ln w="25400" cap="flat" cmpd="sng" algn="ctr">
          <a:solidFill>
            <a:schemeClr val="hlink"/>
          </a:solidFill>
          <a:prstDash val="solid"/>
          <a:round/>
          <a:headEnd type="none" w="med" len="med"/>
          <a:tailEnd type="triangle"/>
        </a:ln>
        <a:effectLst/>
      </a:spPr>
      <a:body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8_Default Design">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accent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25400" cap="flat" cmpd="sng" algn="ctr">
          <a:solidFill>
            <a:schemeClr val="accent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Default Design">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CA" sz="24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CA" sz="24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Default Design">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cap="sq">
          <a:solidFill>
            <a:schemeClr val="tx2"/>
          </a:solidFill>
          <a:miter lim="800000"/>
          <a:headEnd/>
          <a:tailEnd/>
        </a:ln>
        <a:extLst>
          <a:ext uri="{909E8E84-426E-40DD-AFC4-6F175D3DCCD1}">
            <a14:hiddenFill xmlns:a14="http://schemas.microsoft.com/office/drawing/2010/main">
              <a:solidFill>
                <a:srgbClr val="FFFFFF"/>
              </a:solidFill>
            </a14:hiddenFill>
          </a:ext>
        </a:extLst>
      </a:spPr>
      <a:bodyPr lIns="0" tIns="0" rIns="0" bIns="0"/>
      <a:lstStyle>
        <a:defPPr algn="ctr" eaLnBrk="0" hangingPunct="0">
          <a:defRPr dirty="0" smtClean="0"/>
        </a:defPPr>
      </a:lstStyle>
    </a:spDef>
    <a:lnDef>
      <a:spPr bwMode="auto">
        <a:xfrm>
          <a:off x="0" y="0"/>
          <a:ext cx="1" cy="1"/>
        </a:xfrm>
        <a:custGeom>
          <a:avLst/>
          <a:gdLst/>
          <a:ahLst/>
          <a:cxnLst/>
          <a:rect l="0" t="0" r="0" b="0"/>
          <a:pathLst/>
        </a:custGeom>
        <a:noFill/>
        <a:ln w="25400" cap="flat" cmpd="sng" algn="ctr">
          <a:solidFill>
            <a:schemeClr val="accent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Default Design">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sz="30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25400" cap="flat" cmpd="sng" algn="ctr">
          <a:solidFill>
            <a:schemeClr val="hlink"/>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CA" sz="3000" b="0" i="1" u="none" strike="noStrike" cap="none" normalizeH="0" baseline="0" smtClean="0">
            <a:ln>
              <a:noFill/>
            </a:ln>
            <a:solidFill>
              <a:schemeClr val="tx1"/>
            </a:solidFill>
            <a:effectLst/>
            <a:latin typeface="Times New Roman" pitchFamily="18" charset="0"/>
          </a:defRPr>
        </a:defPPr>
      </a:lstStyle>
    </a:lnDef>
    <a:txDef>
      <a:spPr>
        <a:noFill/>
      </a:spPr>
      <a:bodyPr wrap="square" rtlCol="0">
        <a:spAutoFit/>
      </a:bodyPr>
      <a:lstStyle>
        <a:defPPr algn="l">
          <a:spcBef>
            <a:spcPts val="0"/>
          </a:spcBef>
          <a:defRPr sz="2400" i="0" dirty="0" smtClean="0"/>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3009</TotalTime>
  <Words>3583</Words>
  <Application>Microsoft Office PowerPoint</Application>
  <PresentationFormat>On-screen Show (4:3)</PresentationFormat>
  <Paragraphs>463</Paragraphs>
  <Slides>65</Slides>
  <Notes>37</Notes>
  <HiddenSlides>0</HiddenSlides>
  <MMClips>1</MMClips>
  <ScaleCrop>false</ScaleCrop>
  <HeadingPairs>
    <vt:vector size="8" baseType="variant">
      <vt:variant>
        <vt:lpstr>Fonts Used</vt:lpstr>
      </vt:variant>
      <vt:variant>
        <vt:i4>6</vt:i4>
      </vt:variant>
      <vt:variant>
        <vt:lpstr>Theme</vt:lpstr>
      </vt:variant>
      <vt:variant>
        <vt:i4>8</vt:i4>
      </vt:variant>
      <vt:variant>
        <vt:lpstr>Embedded OLE Servers</vt:lpstr>
      </vt:variant>
      <vt:variant>
        <vt:i4>2</vt:i4>
      </vt:variant>
      <vt:variant>
        <vt:lpstr>Slide Titles</vt:lpstr>
      </vt:variant>
      <vt:variant>
        <vt:i4>65</vt:i4>
      </vt:variant>
    </vt:vector>
  </HeadingPairs>
  <TitlesOfParts>
    <vt:vector size="81" baseType="lpstr">
      <vt:lpstr>Arial</vt:lpstr>
      <vt:lpstr>Comic Sans MS</vt:lpstr>
      <vt:lpstr>Monotype Corsiva</vt:lpstr>
      <vt:lpstr>Script MT Bold</vt:lpstr>
      <vt:lpstr>Symbol</vt:lpstr>
      <vt:lpstr>Times New Roman</vt:lpstr>
      <vt:lpstr>Default Design</vt:lpstr>
      <vt:lpstr>2_Default Design</vt:lpstr>
      <vt:lpstr>3_Default Design</vt:lpstr>
      <vt:lpstr>7_Default Design</vt:lpstr>
      <vt:lpstr>8_Default Design</vt:lpstr>
      <vt:lpstr>9_Default Design</vt:lpstr>
      <vt:lpstr>1_Default Design</vt:lpstr>
      <vt:lpstr>4_Default Design</vt:lpstr>
      <vt:lpstr>Equation</vt:lpstr>
      <vt:lpstr>Clip</vt:lpstr>
      <vt:lpstr>PowerPoint Presentation</vt:lpstr>
      <vt:lpstr>Course Info</vt:lpstr>
      <vt:lpstr>Course Info</vt:lpstr>
      <vt:lpstr>Course Info</vt:lpstr>
      <vt:lpstr>Course Info</vt:lpstr>
      <vt:lpstr>Course Info</vt:lpstr>
      <vt:lpstr>Course Info</vt:lpstr>
      <vt:lpstr>Course Info</vt:lpstr>
      <vt:lpstr>Course Info</vt:lpstr>
      <vt:lpstr>Course Info</vt:lpstr>
      <vt:lpstr>PowerPoint Presentation</vt:lpstr>
      <vt:lpstr>Course Info</vt:lpstr>
      <vt:lpstr>Course Info</vt:lpstr>
      <vt:lpstr>Course Info</vt:lpstr>
      <vt:lpstr>Course Info</vt:lpstr>
      <vt:lpstr>Course Info</vt:lpstr>
      <vt:lpstr>Course Info</vt:lpstr>
      <vt:lpstr>Course Info</vt:lpstr>
      <vt:lpstr>PowerPoint Presentation</vt:lpstr>
      <vt:lpstr>PowerPoint Presentation</vt:lpstr>
      <vt:lpstr>Study Now!</vt:lpstr>
      <vt:lpstr>Read Ahead</vt:lpstr>
      <vt:lpstr>Explaining</vt:lpstr>
      <vt:lpstr>Day Dream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Informal Proof as a game</vt:lpstr>
      <vt:lpstr>Informal Proof as a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Edmonds</dc:creator>
  <cp:lastModifiedBy>Jeff Edmonds</cp:lastModifiedBy>
  <cp:revision>187</cp:revision>
  <dcterms:created xsi:type="dcterms:W3CDTF">2020-09-01T14:44:05Z</dcterms:created>
  <dcterms:modified xsi:type="dcterms:W3CDTF">2022-04-04T16:06:44Z</dcterms:modified>
</cp:coreProperties>
</file>